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sldIdLst>
    <p:sldId id="256" r:id="rId5"/>
    <p:sldId id="261" r:id="rId6"/>
    <p:sldId id="269" r:id="rId7"/>
    <p:sldId id="260" r:id="rId8"/>
    <p:sldId id="266" r:id="rId9"/>
    <p:sldId id="279" r:id="rId10"/>
    <p:sldId id="280" r:id="rId11"/>
    <p:sldId id="278" r:id="rId12"/>
    <p:sldId id="265" r:id="rId13"/>
    <p:sldId id="277" r:id="rId14"/>
    <p:sldId id="274" r:id="rId15"/>
    <p:sldId id="292" r:id="rId16"/>
    <p:sldId id="288" r:id="rId17"/>
    <p:sldId id="293" r:id="rId18"/>
    <p:sldId id="289" r:id="rId19"/>
    <p:sldId id="290" r:id="rId20"/>
    <p:sldId id="294" r:id="rId21"/>
    <p:sldId id="271" r:id="rId22"/>
    <p:sldId id="272" r:id="rId23"/>
    <p:sldId id="275" r:id="rId24"/>
    <p:sldId id="282" r:id="rId25"/>
    <p:sldId id="283" r:id="rId26"/>
    <p:sldId id="284" r:id="rId27"/>
    <p:sldId id="285" r:id="rId28"/>
    <p:sldId id="286" r:id="rId29"/>
    <p:sldId id="258"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E1E1E1"/>
    <a:srgbClr val="737373"/>
    <a:srgbClr val="666666"/>
    <a:srgbClr val="595959"/>
    <a:srgbClr val="2C1224"/>
    <a:srgbClr val="DEDEDE"/>
    <a:srgbClr val="00646B"/>
    <a:srgbClr val="00644F"/>
    <a:srgbClr val="5A33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74834"/>
  </p:normalViewPr>
  <p:slideViewPr>
    <p:cSldViewPr snapToGrid="0" snapToObjects="1">
      <p:cViewPr varScale="1">
        <p:scale>
          <a:sx n="128" d="100"/>
          <a:sy n="128" d="100"/>
        </p:scale>
        <p:origin x="1688" y="624"/>
      </p:cViewPr>
      <p:guideLst>
        <p:guide orient="horz" pos="162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62DD9-FB0B-DD43-B811-E50510CEE3B7}" type="datetimeFigureOut">
              <a:rPr lang="en-US" smtClean="0"/>
              <a:t>3/11/19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A06C5-5B73-E841-869F-E506A55D1137}" type="slidenum">
              <a:rPr lang="en-US" smtClean="0"/>
              <a:t>‹#›</a:t>
            </a:fld>
            <a:endParaRPr lang="en-US"/>
          </a:p>
        </p:txBody>
      </p:sp>
    </p:spTree>
    <p:extLst>
      <p:ext uri="{BB962C8B-B14F-4D97-AF65-F5344CB8AC3E}">
        <p14:creationId xmlns:p14="http://schemas.microsoft.com/office/powerpoint/2010/main" val="113225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jfairbank/redux-saga-test-pla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ctjs.org/docs/code-splitting.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reactjs.org/docs/optimizing-performance.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ntry.io/pric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blog.sentry.io/2017/12/12/twelve-days-slack" TargetMode="External"/><Relationship Id="rId5" Type="http://schemas.openxmlformats.org/officeDocument/2006/relationships/hyperlink" Target="https://docs.sentry.io/error-reporting/quickstart/?platform=node" TargetMode="External"/><Relationship Id="rId4" Type="http://schemas.openxmlformats.org/officeDocument/2006/relationships/hyperlink" Target="https://blog.sentry.io/2018/03/06/the-sentry-workflow"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arketingplatform.google.com/about/analytic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youtube.com/watch?v=VnSmlcaFrZ4&amp;feature=youtu.be" TargetMode="External"/><Relationship Id="rId4" Type="http://schemas.openxmlformats.org/officeDocument/2006/relationships/hyperlink" Target="https://heapanalytics.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a:t>
            </a:fld>
            <a:endParaRPr lang="en-US"/>
          </a:p>
        </p:txBody>
      </p:sp>
    </p:spTree>
    <p:extLst>
      <p:ext uri="{BB962C8B-B14F-4D97-AF65-F5344CB8AC3E}">
        <p14:creationId xmlns:p14="http://schemas.microsoft.com/office/powerpoint/2010/main" val="4039490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shouldn’t test all code, followings are what should be omitted in test coverage:</a:t>
            </a:r>
          </a:p>
          <a:p>
            <a:endParaRPr lang="en-US" dirty="0"/>
          </a:p>
          <a:p>
            <a:pPr marL="285750" indent="-285750">
              <a:buFont typeface="Arial" panose="020B0604020202020204" pitchFamily="34" charset="0"/>
              <a:buChar char="•"/>
            </a:pPr>
            <a:r>
              <a:rPr lang="en-US" b="1" dirty="0"/>
              <a:t>Third-party libraries</a:t>
            </a:r>
            <a:r>
              <a:rPr lang="en-US" dirty="0"/>
              <a:t>. We are not responsible for that code.</a:t>
            </a:r>
          </a:p>
          <a:p>
            <a:pPr marL="285750" indent="-285750">
              <a:buFont typeface="Arial" panose="020B0604020202020204" pitchFamily="34" charset="0"/>
              <a:buChar char="•"/>
            </a:pPr>
            <a:r>
              <a:rPr lang="en-US" b="1" dirty="0"/>
              <a:t>Constants</a:t>
            </a:r>
            <a:r>
              <a:rPr lang="en-US" dirty="0"/>
              <a:t>. The name speaks for itself. They are not changeable.</a:t>
            </a:r>
          </a:p>
          <a:p>
            <a:pPr marL="285750" indent="-285750">
              <a:buFont typeface="Arial" panose="020B0604020202020204" pitchFamily="34" charset="0"/>
              <a:buChar char="•"/>
            </a:pPr>
            <a:r>
              <a:rPr lang="en-US" b="1" dirty="0"/>
              <a:t>Inline styles</a:t>
            </a:r>
            <a:r>
              <a:rPr lang="en-US" dirty="0"/>
              <a:t>. In most cases, inline styles don’t change the component’s </a:t>
            </a:r>
            <a:r>
              <a:rPr lang="en-US" dirty="0" err="1"/>
              <a:t>behaviour</a:t>
            </a:r>
            <a:r>
              <a:rPr lang="en-US" dirty="0"/>
              <a:t>, so they shouldn’t be tested. There can be an exception if the styles change dynamically.</a:t>
            </a:r>
          </a:p>
          <a:p>
            <a:pPr marL="285750" indent="-285750">
              <a:buFont typeface="Arial" panose="020B0604020202020204" pitchFamily="34" charset="0"/>
              <a:buChar char="•"/>
            </a:pPr>
            <a:r>
              <a:rPr lang="en-US" b="1" dirty="0"/>
              <a:t>Things not related to the tested component</a:t>
            </a:r>
            <a:r>
              <a:rPr lang="en-US" dirty="0"/>
              <a:t>. Skip covering with tests components that were imported in the tested component. </a:t>
            </a: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11</a:t>
            </a:fld>
            <a:endParaRPr lang="en-US"/>
          </a:p>
        </p:txBody>
      </p:sp>
    </p:spTree>
    <p:extLst>
      <p:ext uri="{BB962C8B-B14F-4D97-AF65-F5344CB8AC3E}">
        <p14:creationId xmlns:p14="http://schemas.microsoft.com/office/powerpoint/2010/main" val="1016978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shouldn’t test all code, followings are what should be omitted in test coverage:</a:t>
            </a:r>
          </a:p>
          <a:p>
            <a:endParaRPr lang="en-US" dirty="0"/>
          </a:p>
          <a:p>
            <a:pPr marL="285750" indent="-285750">
              <a:buFont typeface="Arial" panose="020B0604020202020204" pitchFamily="34" charset="0"/>
              <a:buChar char="•"/>
            </a:pPr>
            <a:r>
              <a:rPr lang="en-US" b="1" dirty="0"/>
              <a:t>Third-party libraries</a:t>
            </a:r>
            <a:r>
              <a:rPr lang="en-US" dirty="0"/>
              <a:t>. We are not responsible for that code.</a:t>
            </a:r>
          </a:p>
          <a:p>
            <a:pPr marL="285750" indent="-285750">
              <a:buFont typeface="Arial" panose="020B0604020202020204" pitchFamily="34" charset="0"/>
              <a:buChar char="•"/>
            </a:pPr>
            <a:r>
              <a:rPr lang="en-US" b="1" dirty="0"/>
              <a:t>Constants</a:t>
            </a:r>
            <a:r>
              <a:rPr lang="en-US" dirty="0"/>
              <a:t>. The name speaks for itself. They are not changeable.</a:t>
            </a:r>
          </a:p>
          <a:p>
            <a:pPr marL="285750" indent="-285750">
              <a:buFont typeface="Arial" panose="020B0604020202020204" pitchFamily="34" charset="0"/>
              <a:buChar char="•"/>
            </a:pPr>
            <a:r>
              <a:rPr lang="en-US" b="1" dirty="0"/>
              <a:t>Inline styles</a:t>
            </a:r>
            <a:r>
              <a:rPr lang="en-US" dirty="0"/>
              <a:t>. In most cases, inline styles don’t change the component’s </a:t>
            </a:r>
            <a:r>
              <a:rPr lang="en-US" dirty="0" err="1"/>
              <a:t>behaviour</a:t>
            </a:r>
            <a:r>
              <a:rPr lang="en-US" dirty="0"/>
              <a:t>, so they shouldn’t be tested. There can be an exception if the styles change dynamically.</a:t>
            </a:r>
          </a:p>
          <a:p>
            <a:pPr marL="285750" indent="-285750">
              <a:buFont typeface="Arial" panose="020B0604020202020204" pitchFamily="34" charset="0"/>
              <a:buChar char="•"/>
            </a:pPr>
            <a:r>
              <a:rPr lang="en-US" b="1" dirty="0"/>
              <a:t>Things not related to the tested component</a:t>
            </a:r>
            <a:r>
              <a:rPr lang="en-US" dirty="0"/>
              <a:t>. Skip covering with tests components that were imported in the tested component. </a:t>
            </a: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12</a:t>
            </a:fld>
            <a:endParaRPr lang="en-US"/>
          </a:p>
        </p:txBody>
      </p:sp>
    </p:spTree>
    <p:extLst>
      <p:ext uri="{BB962C8B-B14F-4D97-AF65-F5344CB8AC3E}">
        <p14:creationId xmlns:p14="http://schemas.microsoft.com/office/powerpoint/2010/main" val="101973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333333"/>
                </a:solidFill>
                <a:latin typeface="Arial" panose="020B0604020202020204" pitchFamily="34" charset="0"/>
              </a:rPr>
              <a:t>Snapshot Testing</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13</a:t>
            </a:fld>
            <a:endParaRPr lang="en-US"/>
          </a:p>
        </p:txBody>
      </p:sp>
    </p:spTree>
    <p:extLst>
      <p:ext uri="{BB962C8B-B14F-4D97-AF65-F5344CB8AC3E}">
        <p14:creationId xmlns:p14="http://schemas.microsoft.com/office/powerpoint/2010/main" val="11637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test actions</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14</a:t>
            </a:fld>
            <a:endParaRPr lang="en-US"/>
          </a:p>
        </p:txBody>
      </p:sp>
    </p:spTree>
    <p:extLst>
      <p:ext uri="{BB962C8B-B14F-4D97-AF65-F5344CB8AC3E}">
        <p14:creationId xmlns:p14="http://schemas.microsoft.com/office/powerpoint/2010/main" val="1462554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test reducers</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15</a:t>
            </a:fld>
            <a:endParaRPr lang="en-US"/>
          </a:p>
        </p:txBody>
      </p:sp>
    </p:spTree>
    <p:extLst>
      <p:ext uri="{BB962C8B-B14F-4D97-AF65-F5344CB8AC3E}">
        <p14:creationId xmlns:p14="http://schemas.microsoft.com/office/powerpoint/2010/main" val="40450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test sagas with </a:t>
            </a:r>
            <a:r>
              <a:rPr lang="en-US" sz="1200" b="1" i="0" u="none" strike="noStrike" kern="1200" dirty="0">
                <a:solidFill>
                  <a:schemeClr val="tx1"/>
                </a:solidFill>
                <a:effectLst/>
                <a:latin typeface="+mn-lt"/>
                <a:ea typeface="+mn-ea"/>
                <a:cs typeface="+mn-cs"/>
                <a:hlinkClick r:id="rId3"/>
              </a:rPr>
              <a:t>redux-saga-test-plan</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16</a:t>
            </a:fld>
            <a:endParaRPr lang="en-US"/>
          </a:p>
        </p:txBody>
      </p:sp>
    </p:spTree>
    <p:extLst>
      <p:ext uri="{BB962C8B-B14F-4D97-AF65-F5344CB8AC3E}">
        <p14:creationId xmlns:p14="http://schemas.microsoft.com/office/powerpoint/2010/main" val="2101842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Code-Splitting</a:t>
            </a:r>
            <a:r>
              <a:rPr lang="en-US" sz="1200" b="0" i="0" kern="1200" dirty="0">
                <a:solidFill>
                  <a:schemeClr val="tx1"/>
                </a:solidFill>
                <a:effectLst/>
                <a:latin typeface="+mn-lt"/>
                <a:ea typeface="+mn-ea"/>
                <a:cs typeface="+mn-cs"/>
              </a:rPr>
              <a:t> is a feature supported by bundlers like Webpack  which can create multiple bundles that can be dynamically loaded at runtime.</a:t>
            </a:r>
            <a:br>
              <a:rPr lang="en-US" dirty="0"/>
            </a:br>
            <a:r>
              <a:rPr lang="en-US" sz="1200" b="0" i="0" kern="1200" dirty="0">
                <a:solidFill>
                  <a:schemeClr val="tx1"/>
                </a:solidFill>
                <a:effectLst/>
                <a:latin typeface="+mn-lt"/>
                <a:ea typeface="+mn-ea"/>
                <a:cs typeface="+mn-cs"/>
              </a:rPr>
              <a:t>Code-splitting your app can help you “lazy-load” just the things that are currently needed by the user, which can dramatically improve the performance of your app. While you haven’t reduced the overall amount of code in your app, you’ve avoided loading code that the user may never need, and reduced the amount of code needed during the initial load.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4"/>
              </a:rPr>
              <a:t>Optimizing Performance</a:t>
            </a:r>
            <a:r>
              <a:rPr lang="en-US" sz="1200" b="0" i="0" kern="1200" dirty="0">
                <a:solidFill>
                  <a:schemeClr val="tx1"/>
                </a:solidFill>
                <a:effectLst/>
                <a:latin typeface="+mn-lt"/>
                <a:ea typeface="+mn-ea"/>
                <a:cs typeface="+mn-cs"/>
              </a:rPr>
              <a:t>. Internally, React uses several clever techniques to minimize the number of costly DOM operations required to update the UI. For many applications, using React will lead to a fast user interface without doing much work to specifically optimize for performance. Nevertheless, there are several ways you can speed up your React application.</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17</a:t>
            </a:fld>
            <a:endParaRPr lang="en-US"/>
          </a:p>
        </p:txBody>
      </p:sp>
    </p:spTree>
    <p:extLst>
      <p:ext uri="{BB962C8B-B14F-4D97-AF65-F5344CB8AC3E}">
        <p14:creationId xmlns:p14="http://schemas.microsoft.com/office/powerpoint/2010/main" val="101590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Sentry</a:t>
            </a:r>
            <a:r>
              <a:rPr lang="en-US" sz="1200" b="0" i="0" kern="1200" dirty="0">
                <a:solidFill>
                  <a:schemeClr val="tx1"/>
                </a:solidFill>
                <a:effectLst/>
                <a:latin typeface="+mn-lt"/>
                <a:ea typeface="+mn-ea"/>
                <a:cs typeface="+mn-cs"/>
              </a:rPr>
              <a:t> is an open-source error tracking tool that helps you monitor and fix crashes in real time.  </a:t>
            </a:r>
          </a:p>
          <a:p>
            <a:r>
              <a:rPr lang="en-US" sz="1200" b="0" i="0" u="none" strike="noStrike" kern="1200" dirty="0">
                <a:solidFill>
                  <a:schemeClr val="tx1"/>
                </a:solidFill>
                <a:effectLst/>
                <a:latin typeface="+mn-lt"/>
                <a:ea typeface="+mn-ea"/>
                <a:cs typeface="+mn-cs"/>
                <a:hlinkClick r:id="rId3"/>
              </a:rPr>
              <a:t>sentry pricing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delmondo</a:t>
            </a:r>
            <a:r>
              <a:rPr lang="en-US" sz="1200" b="0" i="0" kern="1200" dirty="0">
                <a:solidFill>
                  <a:schemeClr val="tx1"/>
                </a:solidFill>
                <a:effectLst/>
                <a:latin typeface="+mn-lt"/>
                <a:ea typeface="+mn-ea"/>
                <a:cs typeface="+mn-cs"/>
              </a:rPr>
              <a:t> is using the `Team` plan, with Monthly event volume of 1M)</a:t>
            </a:r>
          </a:p>
          <a:p>
            <a:r>
              <a:rPr lang="en-US" sz="1200" b="0" i="0" u="none" strike="noStrike" kern="1200" dirty="0">
                <a:solidFill>
                  <a:schemeClr val="tx1"/>
                </a:solidFill>
                <a:effectLst/>
                <a:latin typeface="+mn-lt"/>
                <a:ea typeface="+mn-ea"/>
                <a:cs typeface="+mn-cs"/>
                <a:hlinkClick r:id="rId4"/>
              </a:rPr>
              <a:t>the sentry workflow</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sentry error reporting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get notifications by email(by default), and also can integrate the notification with </a:t>
            </a:r>
            <a:r>
              <a:rPr lang="en-US" sz="1200" b="0" i="0" u="none" strike="noStrike" kern="1200" dirty="0">
                <a:solidFill>
                  <a:schemeClr val="tx1"/>
                </a:solidFill>
                <a:effectLst/>
                <a:latin typeface="+mn-lt"/>
                <a:ea typeface="+mn-ea"/>
                <a:cs typeface="+mn-cs"/>
                <a:hlinkClick r:id="rId6"/>
              </a:rPr>
              <a:t>Slack</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18</a:t>
            </a:fld>
            <a:endParaRPr lang="en-US"/>
          </a:p>
        </p:txBody>
      </p:sp>
    </p:spTree>
    <p:extLst>
      <p:ext uri="{BB962C8B-B14F-4D97-AF65-F5344CB8AC3E}">
        <p14:creationId xmlns:p14="http://schemas.microsoft.com/office/powerpoint/2010/main" val="4010622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Option 1: </a:t>
            </a:r>
            <a:r>
              <a:rPr lang="en-US" sz="1200" b="1" i="0" u="none" strike="noStrike" kern="1200" dirty="0">
                <a:solidFill>
                  <a:schemeClr val="tx1"/>
                </a:solidFill>
                <a:effectLst/>
                <a:latin typeface="+mn-lt"/>
                <a:ea typeface="+mn-ea"/>
                <a:cs typeface="+mn-cs"/>
                <a:hlinkClick r:id="rId3"/>
              </a:rPr>
              <a:t>Google Analytics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but it has some problem with </a:t>
            </a:r>
            <a:r>
              <a:rPr lang="en-US" sz="1200" b="0" i="0" kern="1200" dirty="0" err="1">
                <a:solidFill>
                  <a:schemeClr val="tx1"/>
                </a:solidFill>
                <a:effectLst/>
                <a:latin typeface="+mn-lt"/>
                <a:ea typeface="+mn-ea"/>
                <a:cs typeface="+mn-cs"/>
              </a:rPr>
              <a:t>SinglePageApplication</a:t>
            </a:r>
            <a:r>
              <a:rPr lang="en-US" sz="1200" b="0" i="0" kern="1200" dirty="0">
                <a:solidFill>
                  <a:schemeClr val="tx1"/>
                </a:solidFill>
                <a:effectLst/>
                <a:latin typeface="+mn-lt"/>
                <a:ea typeface="+mn-ea"/>
                <a:cs typeface="+mn-cs"/>
              </a:rPr>
              <a:t>, which page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wont change.</a:t>
            </a:r>
          </a:p>
          <a:p>
            <a:r>
              <a:rPr lang="en-US" sz="1200" b="1" i="0" kern="1200" dirty="0">
                <a:solidFill>
                  <a:schemeClr val="tx1"/>
                </a:solidFill>
                <a:effectLst/>
                <a:latin typeface="+mn-lt"/>
                <a:ea typeface="+mn-ea"/>
                <a:cs typeface="+mn-cs"/>
              </a:rPr>
              <a:t>Option 2: </a:t>
            </a:r>
            <a:r>
              <a:rPr lang="en-US" sz="1200" b="1" i="0" u="none" strike="noStrike" kern="1200" dirty="0">
                <a:solidFill>
                  <a:schemeClr val="tx1"/>
                </a:solidFill>
                <a:effectLst/>
                <a:latin typeface="+mn-lt"/>
                <a:ea typeface="+mn-ea"/>
                <a:cs typeface="+mn-cs"/>
                <a:hlinkClick r:id="rId4"/>
              </a:rPr>
              <a:t>Heap Analytics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Heap automates away the annoying parts of user analytics. No manual event tracking. No messy tracking plans. No custom ETL pipelines. Just insights for everyone on your team. </a:t>
            </a:r>
            <a:r>
              <a:rPr lang="en-US" sz="1200" b="0" i="0" u="none" strike="noStrike" kern="1200" dirty="0">
                <a:solidFill>
                  <a:schemeClr val="tx1"/>
                </a:solidFill>
                <a:effectLst/>
                <a:latin typeface="+mn-lt"/>
                <a:ea typeface="+mn-ea"/>
                <a:cs typeface="+mn-cs"/>
                <a:hlinkClick r:id="rId5"/>
              </a:rPr>
              <a:t>Introduction on Youtube</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Option 3: We build a Heap-alike system by ourselves.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19</a:t>
            </a:fld>
            <a:endParaRPr lang="en-US"/>
          </a:p>
        </p:txBody>
      </p:sp>
    </p:spTree>
    <p:extLst>
      <p:ext uri="{BB962C8B-B14F-4D97-AF65-F5344CB8AC3E}">
        <p14:creationId xmlns:p14="http://schemas.microsoft.com/office/powerpoint/2010/main" val="4283592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AWS API Gateway service, step 3/4 is no more needed, which save us a lot of work.</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20</a:t>
            </a:fld>
            <a:endParaRPr lang="en-US"/>
          </a:p>
        </p:txBody>
      </p:sp>
    </p:spTree>
    <p:extLst>
      <p:ext uri="{BB962C8B-B14F-4D97-AF65-F5344CB8AC3E}">
        <p14:creationId xmlns:p14="http://schemas.microsoft.com/office/powerpoint/2010/main" val="351500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a:t>
            </a:fld>
            <a:endParaRPr lang="en-US"/>
          </a:p>
        </p:txBody>
      </p:sp>
    </p:spTree>
    <p:extLst>
      <p:ext uri="{BB962C8B-B14F-4D97-AF65-F5344CB8AC3E}">
        <p14:creationId xmlns:p14="http://schemas.microsoft.com/office/powerpoint/2010/main" val="3486561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Build S3 as Static website hosting</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21</a:t>
            </a:fld>
            <a:endParaRPr lang="en-US"/>
          </a:p>
        </p:txBody>
      </p:sp>
    </p:spTree>
    <p:extLst>
      <p:ext uri="{BB962C8B-B14F-4D97-AF65-F5344CB8AC3E}">
        <p14:creationId xmlns:p14="http://schemas.microsoft.com/office/powerpoint/2010/main" val="36467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Config HTTP </a:t>
            </a:r>
            <a:r>
              <a:rPr lang="en-US" sz="1200" b="0" i="0" kern="1200" dirty="0" err="1">
                <a:solidFill>
                  <a:schemeClr val="tx1"/>
                </a:solidFill>
                <a:effectLst/>
                <a:latin typeface="+mn-lt"/>
                <a:ea typeface="+mn-ea"/>
                <a:cs typeface="+mn-cs"/>
              </a:rPr>
              <a:t>protocal</a:t>
            </a:r>
            <a:r>
              <a:rPr lang="en-US" sz="1200" b="0" i="0" kern="1200" dirty="0">
                <a:solidFill>
                  <a:schemeClr val="tx1"/>
                </a:solidFill>
                <a:effectLst/>
                <a:latin typeface="+mn-lt"/>
                <a:ea typeface="+mn-ea"/>
                <a:cs typeface="+mn-cs"/>
              </a:rPr>
              <a:t> and Endpoint URL</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22</a:t>
            </a:fld>
            <a:endParaRPr lang="en-US"/>
          </a:p>
        </p:txBody>
      </p:sp>
    </p:spTree>
    <p:extLst>
      <p:ext uri="{BB962C8B-B14F-4D97-AF65-F5344CB8AC3E}">
        <p14:creationId xmlns:p14="http://schemas.microsoft.com/office/powerpoint/2010/main" val="425175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Config API Gateway, to enable it can be </a:t>
            </a:r>
            <a:r>
              <a:rPr lang="en-US" sz="1200" b="0" i="0" kern="1200" dirty="0" err="1">
                <a:solidFill>
                  <a:schemeClr val="tx1"/>
                </a:solidFill>
                <a:effectLst/>
                <a:latin typeface="+mn-lt"/>
                <a:ea typeface="+mn-ea"/>
                <a:cs typeface="+mn-cs"/>
              </a:rPr>
              <a:t>accesed</a:t>
            </a:r>
            <a:r>
              <a:rPr lang="en-US" sz="1200" b="0" i="0" kern="1200" dirty="0">
                <a:solidFill>
                  <a:schemeClr val="tx1"/>
                </a:solidFill>
                <a:effectLst/>
                <a:latin typeface="+mn-lt"/>
                <a:ea typeface="+mn-ea"/>
                <a:cs typeface="+mn-cs"/>
              </a:rPr>
              <a:t> through https</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23</a:t>
            </a:fld>
            <a:endParaRPr lang="en-US"/>
          </a:p>
        </p:txBody>
      </p:sp>
    </p:spTree>
    <p:extLst>
      <p:ext uri="{BB962C8B-B14F-4D97-AF65-F5344CB8AC3E}">
        <p14:creationId xmlns:p14="http://schemas.microsoft.com/office/powerpoint/2010/main" val="4072550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build process is:</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24</a:t>
            </a:fld>
            <a:endParaRPr lang="en-US"/>
          </a:p>
        </p:txBody>
      </p:sp>
    </p:spTree>
    <p:extLst>
      <p:ext uri="{BB962C8B-B14F-4D97-AF65-F5344CB8AC3E}">
        <p14:creationId xmlns:p14="http://schemas.microsoft.com/office/powerpoint/2010/main" val="8763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publish process is:</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25</a:t>
            </a:fld>
            <a:endParaRPr lang="en-US"/>
          </a:p>
        </p:txBody>
      </p:sp>
    </p:spTree>
    <p:extLst>
      <p:ext uri="{BB962C8B-B14F-4D97-AF65-F5344CB8AC3E}">
        <p14:creationId xmlns:p14="http://schemas.microsoft.com/office/powerpoint/2010/main" val="3336003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26</a:t>
            </a:fld>
            <a:endParaRPr lang="en-US"/>
          </a:p>
        </p:txBody>
      </p:sp>
    </p:spTree>
    <p:extLst>
      <p:ext uri="{BB962C8B-B14F-4D97-AF65-F5344CB8AC3E}">
        <p14:creationId xmlns:p14="http://schemas.microsoft.com/office/powerpoint/2010/main" val="270667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3F3F3F"/>
                </a:solidFill>
                <a:latin typeface="Arial" panose="020B0604020202020204" pitchFamily="34" charset="0"/>
              </a:rPr>
              <a:t>Conviva</a:t>
            </a:r>
            <a:r>
              <a:rPr lang="ja-JP" altLang="en-US">
                <a:solidFill>
                  <a:srgbClr val="3F3F3F"/>
                </a:solidFill>
                <a:latin typeface="Arial" panose="020B0604020202020204" pitchFamily="34" charset="0"/>
              </a:rPr>
              <a:t>是一家基于人工智能的视频分析技术开发商，由</a:t>
            </a:r>
            <a:r>
              <a:rPr lang="en-US" dirty="0">
                <a:solidFill>
                  <a:srgbClr val="3F3F3F"/>
                </a:solidFill>
                <a:latin typeface="Arial" panose="020B0604020202020204" pitchFamily="34" charset="0"/>
              </a:rPr>
              <a:t>Hui Zhang</a:t>
            </a:r>
            <a:r>
              <a:rPr lang="ja-JP" altLang="en-US">
                <a:solidFill>
                  <a:srgbClr val="3F3F3F"/>
                </a:solidFill>
                <a:latin typeface="Arial" panose="020B0604020202020204" pitchFamily="34" charset="0"/>
              </a:rPr>
              <a:t>和</a:t>
            </a:r>
            <a:r>
              <a:rPr lang="en-US" dirty="0">
                <a:solidFill>
                  <a:srgbClr val="3F3F3F"/>
                </a:solidFill>
                <a:latin typeface="Arial" panose="020B0604020202020204" pitchFamily="34" charset="0"/>
              </a:rPr>
              <a:t>Ion </a:t>
            </a:r>
            <a:r>
              <a:rPr lang="en-US" dirty="0" err="1">
                <a:solidFill>
                  <a:srgbClr val="3F3F3F"/>
                </a:solidFill>
                <a:latin typeface="Arial" panose="020B0604020202020204" pitchFamily="34" charset="0"/>
              </a:rPr>
              <a:t>Stoica</a:t>
            </a:r>
            <a:r>
              <a:rPr lang="ja-JP" altLang="en-US">
                <a:solidFill>
                  <a:srgbClr val="3F3F3F"/>
                </a:solidFill>
                <a:latin typeface="Arial" panose="020B0604020202020204" pitchFamily="34" charset="0"/>
              </a:rPr>
              <a:t>创建，其实时大数据平台是基于卡内基梅隆和伯克利大学的科研成果，为互联网视频收视体验的实时监测和优化领域的开创者和领跑者。</a:t>
            </a: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3F3F3F"/>
                </a:solidFill>
                <a:latin typeface="Arial" panose="020B0604020202020204" pitchFamily="34" charset="0"/>
              </a:rPr>
              <a:t>Conviva</a:t>
            </a:r>
            <a:r>
              <a:rPr lang="ja-JP" altLang="en-US">
                <a:solidFill>
                  <a:srgbClr val="3F3F3F"/>
                </a:solidFill>
                <a:latin typeface="Arial" panose="020B0604020202020204" pitchFamily="34" charset="0"/>
              </a:rPr>
              <a:t>是世界上最早实现视频播放自适应的视频分发平台之一：支持</a:t>
            </a:r>
            <a:r>
              <a:rPr lang="en-US" altLang="ja-JP" dirty="0">
                <a:solidFill>
                  <a:srgbClr val="3F3F3F"/>
                </a:solidFill>
                <a:latin typeface="Arial" panose="020B0604020202020204" pitchFamily="34" charset="0"/>
              </a:rPr>
              <a:t>100</a:t>
            </a:r>
            <a:r>
              <a:rPr lang="ja-JP" altLang="en-US">
                <a:solidFill>
                  <a:srgbClr val="3F3F3F"/>
                </a:solidFill>
                <a:latin typeface="Arial" panose="020B0604020202020204" pitchFamily="34" charset="0"/>
              </a:rPr>
              <a:t>多种视频播放客户端，</a:t>
            </a:r>
            <a:r>
              <a:rPr lang="en-US" altLang="ja-JP" dirty="0">
                <a:solidFill>
                  <a:srgbClr val="3F3F3F"/>
                </a:solidFill>
                <a:latin typeface="Arial" panose="020B0604020202020204" pitchFamily="34" charset="0"/>
              </a:rPr>
              <a:t>25</a:t>
            </a:r>
            <a:r>
              <a:rPr lang="ja-JP" altLang="en-US">
                <a:solidFill>
                  <a:srgbClr val="3F3F3F"/>
                </a:solidFill>
                <a:latin typeface="Arial" panose="020B0604020202020204" pitchFamily="34" charset="0"/>
              </a:rPr>
              <a:t>亿台不同的视频播放设备，每月</a:t>
            </a:r>
            <a:r>
              <a:rPr lang="en-US" altLang="ja-JP" dirty="0">
                <a:solidFill>
                  <a:srgbClr val="3F3F3F"/>
                </a:solidFill>
                <a:latin typeface="Arial" panose="020B0604020202020204" pitchFamily="34" charset="0"/>
              </a:rPr>
              <a:t>50</a:t>
            </a:r>
            <a:r>
              <a:rPr lang="ja-JP" altLang="en-US">
                <a:solidFill>
                  <a:srgbClr val="3F3F3F"/>
                </a:solidFill>
                <a:latin typeface="Arial" panose="020B0604020202020204" pitchFamily="34" charset="0"/>
              </a:rPr>
              <a:t>亿次视频播放，每秒</a:t>
            </a:r>
            <a:r>
              <a:rPr lang="en-US" altLang="ja-JP" dirty="0">
                <a:solidFill>
                  <a:srgbClr val="3F3F3F"/>
                </a:solidFill>
                <a:latin typeface="Arial" panose="020B0604020202020204" pitchFamily="34" charset="0"/>
              </a:rPr>
              <a:t>3</a:t>
            </a:r>
            <a:r>
              <a:rPr lang="ja-JP" altLang="en-US">
                <a:solidFill>
                  <a:srgbClr val="3F3F3F"/>
                </a:solidFill>
                <a:latin typeface="Arial" panose="020B0604020202020204" pitchFamily="34" charset="0"/>
              </a:rPr>
              <a:t>百万实时监测数据处理。</a:t>
            </a: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rgbClr val="3F3F3F"/>
                </a:solidFill>
                <a:latin typeface="Arial" panose="020B0604020202020204" pitchFamily="34" charset="0"/>
              </a:rPr>
              <a:t>在此平台上孵化出的</a:t>
            </a:r>
            <a:r>
              <a:rPr lang="en-US" dirty="0">
                <a:solidFill>
                  <a:srgbClr val="3F3F3F"/>
                </a:solidFill>
                <a:latin typeface="Arial" panose="020B0604020202020204" pitchFamily="34" charset="0"/>
              </a:rPr>
              <a:t>Spark</a:t>
            </a:r>
            <a:r>
              <a:rPr lang="ja-JP" altLang="en-US">
                <a:solidFill>
                  <a:srgbClr val="3F3F3F"/>
                </a:solidFill>
                <a:latin typeface="Arial" panose="020B0604020202020204" pitchFamily="34" charset="0"/>
              </a:rPr>
              <a:t>现已成为大数据产业的基石之一。</a:t>
            </a: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rgbClr val="3F3F3F"/>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rgbClr val="3F3F3F"/>
                </a:solidFill>
                <a:latin typeface="Arial" panose="020B0604020202020204" pitchFamily="34" charset="0"/>
              </a:rPr>
              <a:t>现在公司基于多年视频播放和用户观看行为数据的收集，已跻身于世界上最大的视频观看数据平台行列，从而为给更多客户提供智能、个性化服务创造了独特的优势。     </a:t>
            </a:r>
            <a:endParaRPr lang="en-US" dirty="0"/>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3</a:t>
            </a:fld>
            <a:endParaRPr lang="en-US"/>
          </a:p>
        </p:txBody>
      </p:sp>
    </p:spTree>
    <p:extLst>
      <p:ext uri="{BB962C8B-B14F-4D97-AF65-F5344CB8AC3E}">
        <p14:creationId xmlns:p14="http://schemas.microsoft.com/office/powerpoint/2010/main" val="325376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4</a:t>
            </a:fld>
            <a:endParaRPr lang="en-US"/>
          </a:p>
        </p:txBody>
      </p:sp>
    </p:spTree>
    <p:extLst>
      <p:ext uri="{BB962C8B-B14F-4D97-AF65-F5344CB8AC3E}">
        <p14:creationId xmlns:p14="http://schemas.microsoft.com/office/powerpoint/2010/main" val="79368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answer to the debate of Angular vs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vs React is that there’s no absolute right choice." the author says, "Each of these libraries has their own benefits and drawbacks. Based on the project you’re working on, and your individual requirements, one of them is going to be more suitable than the others."</a:t>
            </a:r>
          </a:p>
          <a:p>
            <a:r>
              <a:rPr lang="en-US" sz="1200" b="0" i="0" kern="1200" dirty="0">
                <a:solidFill>
                  <a:schemeClr val="tx1"/>
                </a:solidFill>
                <a:effectLst/>
                <a:latin typeface="+mn-lt"/>
                <a:ea typeface="+mn-ea"/>
                <a:cs typeface="+mn-cs"/>
              </a:rPr>
              <a:t>The conclusion is totally right. For a real engineer, there is no substantial difference which framework to choose, because it just takes some time to get used to the new one. It is common that vertically divided product line use different frameworks, especially when each product line has fully resources, which means they do not need to share engineers.</a:t>
            </a:r>
          </a:p>
          <a:p>
            <a:r>
              <a:rPr lang="en-US" sz="1200" b="0" i="0" kern="1200" dirty="0">
                <a:solidFill>
                  <a:schemeClr val="tx1"/>
                </a:solidFill>
                <a:effectLst/>
                <a:latin typeface="+mn-lt"/>
                <a:ea typeface="+mn-ea"/>
                <a:cs typeface="+mn-cs"/>
              </a:rPr>
              <a:t>But different frameworks has a big problem: re-build wheels from scratch. Each product line can not share codes with the others. That is a big waste of time and human-resources for company.</a:t>
            </a:r>
          </a:p>
          <a:p>
            <a:r>
              <a:rPr lang="en-US" sz="1200" b="0" i="0" kern="1200" dirty="0">
                <a:solidFill>
                  <a:schemeClr val="tx1"/>
                </a:solidFill>
                <a:effectLst/>
                <a:latin typeface="+mn-lt"/>
                <a:ea typeface="+mn-ea"/>
                <a:cs typeface="+mn-cs"/>
              </a:rPr>
              <a:t>We have the  agreement that we need to provide a unified view for each product and highly consistent experience already, which means we should choose one framework for all of our 4 product lines.</a:t>
            </a:r>
          </a:p>
          <a:p>
            <a:r>
              <a:rPr lang="en-US" sz="1200" b="0" i="0" kern="1200" dirty="0">
                <a:solidFill>
                  <a:schemeClr val="tx1"/>
                </a:solidFill>
                <a:effectLst/>
                <a:latin typeface="+mn-lt"/>
                <a:ea typeface="+mn-ea"/>
                <a:cs typeface="+mn-cs"/>
              </a:rPr>
              <a:t>The principles are: </a:t>
            </a:r>
          </a:p>
          <a:p>
            <a:r>
              <a:rPr lang="en-US" sz="1200" b="0" i="0" kern="1200" dirty="0">
                <a:solidFill>
                  <a:schemeClr val="tx1"/>
                </a:solidFill>
                <a:effectLst/>
                <a:latin typeface="+mn-lt"/>
                <a:ea typeface="+mn-ea"/>
                <a:cs typeface="+mn-cs"/>
              </a:rPr>
              <a:t>we want to pick something that not only people are using at successful companies, but also something that is growing and not diminishing as a trend.</a:t>
            </a:r>
          </a:p>
          <a:p>
            <a:r>
              <a:rPr lang="en-US" sz="1200" b="0" i="0" kern="1200" dirty="0">
                <a:solidFill>
                  <a:schemeClr val="tx1"/>
                </a:solidFill>
                <a:effectLst/>
                <a:latin typeface="+mn-lt"/>
                <a:ea typeface="+mn-ea"/>
                <a:cs typeface="+mn-cs"/>
              </a:rPr>
              <a:t>we want to have a strong community with good documentation and resources</a:t>
            </a:r>
          </a:p>
          <a:p>
            <a:r>
              <a:rPr lang="en-US" sz="1200" b="0" i="0" kern="1200" dirty="0">
                <a:solidFill>
                  <a:schemeClr val="tx1"/>
                </a:solidFill>
                <a:effectLst/>
                <a:latin typeface="+mn-lt"/>
                <a:ea typeface="+mn-ea"/>
                <a:cs typeface="+mn-cs"/>
              </a:rPr>
              <a:t>we want to use a tool that we will enjoy working with. </a:t>
            </a: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5</a:t>
            </a:fld>
            <a:endParaRPr lang="en-US"/>
          </a:p>
        </p:txBody>
      </p:sp>
    </p:spTree>
    <p:extLst>
      <p:ext uri="{BB962C8B-B14F-4D97-AF65-F5344CB8AC3E}">
        <p14:creationId xmlns:p14="http://schemas.microsoft.com/office/powerpoint/2010/main" val="176134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principles are: </a:t>
            </a:r>
          </a:p>
          <a:p>
            <a:r>
              <a:rPr lang="en-US" sz="1200" b="0" i="0" kern="1200" dirty="0">
                <a:solidFill>
                  <a:schemeClr val="tx1"/>
                </a:solidFill>
                <a:effectLst/>
                <a:latin typeface="+mn-lt"/>
                <a:ea typeface="+mn-ea"/>
                <a:cs typeface="+mn-cs"/>
              </a:rPr>
              <a:t>we want to pick something that not only people are using at successful companies, but also something that is growing and not diminishing as a trend.</a:t>
            </a:r>
          </a:p>
          <a:p>
            <a:r>
              <a:rPr lang="en-US" sz="1200" b="0" i="0" kern="1200" dirty="0">
                <a:solidFill>
                  <a:schemeClr val="tx1"/>
                </a:solidFill>
                <a:effectLst/>
                <a:latin typeface="+mn-lt"/>
                <a:ea typeface="+mn-ea"/>
                <a:cs typeface="+mn-cs"/>
              </a:rPr>
              <a:t>we want to have a strong community with good documentation and resources</a:t>
            </a:r>
          </a:p>
          <a:p>
            <a:r>
              <a:rPr lang="en-US" sz="1200" b="0" i="0" kern="1200" dirty="0">
                <a:solidFill>
                  <a:schemeClr val="tx1"/>
                </a:solidFill>
                <a:effectLst/>
                <a:latin typeface="+mn-lt"/>
                <a:ea typeface="+mn-ea"/>
                <a:cs typeface="+mn-cs"/>
              </a:rPr>
              <a:t>we want to use a tool that we will enjoy working with. </a:t>
            </a:r>
          </a:p>
          <a:p>
            <a:r>
              <a:rPr lang="ja-JP" altLang="en-US"/>
              <a:t>人的因素</a:t>
            </a:r>
            <a:endParaRPr lang="en-US" altLang="ja-JP" dirty="0"/>
          </a:p>
          <a:p>
            <a:r>
              <a:rPr lang="ja-JP" altLang="en-US"/>
              <a:t>框架是否有坑</a:t>
            </a:r>
            <a:r>
              <a:rPr lang="en-US" altLang="zh-CN" dirty="0"/>
              <a:t>(</a:t>
            </a:r>
            <a:r>
              <a:rPr lang="en-US" altLang="zh-CN" dirty="0" err="1"/>
              <a:t>vue</a:t>
            </a:r>
            <a:r>
              <a:rPr lang="ja-JP" altLang="en-US"/>
              <a:t>主要</a:t>
            </a:r>
            <a:r>
              <a:rPr lang="en-US" altLang="ja-JP" dirty="0"/>
              <a:t>focus</a:t>
            </a:r>
            <a:r>
              <a:rPr lang="ja-JP" altLang="en-US"/>
              <a:t>在移动端</a:t>
            </a:r>
            <a:r>
              <a:rPr lang="en-US" altLang="zh-CN" dirty="0"/>
              <a:t>)</a:t>
            </a:r>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6</a:t>
            </a:fld>
            <a:endParaRPr lang="en-US"/>
          </a:p>
        </p:txBody>
      </p:sp>
    </p:spTree>
    <p:extLst>
      <p:ext uri="{BB962C8B-B14F-4D97-AF65-F5344CB8AC3E}">
        <p14:creationId xmlns:p14="http://schemas.microsoft.com/office/powerpoint/2010/main" val="1712009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answer to the debate of Angular vs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vs React is that there’s no absolute right choice." the author says, "Each of these libraries has their own benefits and drawbacks. Based on the project you’re working on, and your individual requirements, one of them is going to be more suitable than the others."</a:t>
            </a:r>
          </a:p>
          <a:p>
            <a:r>
              <a:rPr lang="en-US" sz="1200" b="0" i="0" kern="1200" dirty="0">
                <a:solidFill>
                  <a:schemeClr val="tx1"/>
                </a:solidFill>
                <a:effectLst/>
                <a:latin typeface="+mn-lt"/>
                <a:ea typeface="+mn-ea"/>
                <a:cs typeface="+mn-cs"/>
              </a:rPr>
              <a:t>The conclusion is totally right. For a real engineer, there is no substantial difference which framework to choose, because it just takes some time to get used to the new one. It is common that vertically divided product line use different frameworks, especially when each product line has fully resources, which means they do not need to share engineers.</a:t>
            </a:r>
          </a:p>
          <a:p>
            <a:r>
              <a:rPr lang="en-US" sz="1200" b="0" i="0" kern="1200" dirty="0">
                <a:solidFill>
                  <a:schemeClr val="tx1"/>
                </a:solidFill>
                <a:effectLst/>
                <a:latin typeface="+mn-lt"/>
                <a:ea typeface="+mn-ea"/>
                <a:cs typeface="+mn-cs"/>
              </a:rPr>
              <a:t>But different frameworks has a big problem: re-build wheels from scratch. Each product line can not share codes with the others. That is a big waste of time and human-resources for company.</a:t>
            </a:r>
          </a:p>
          <a:p>
            <a:r>
              <a:rPr lang="en-US" sz="1200" b="0" i="0" kern="1200" dirty="0">
                <a:solidFill>
                  <a:schemeClr val="tx1"/>
                </a:solidFill>
                <a:effectLst/>
                <a:latin typeface="+mn-lt"/>
                <a:ea typeface="+mn-ea"/>
                <a:cs typeface="+mn-cs"/>
              </a:rPr>
              <a:t>We have the  agreement that we need to provide a unified view for each product and highly consistent experience already, which means we should choose one framework for all of our 4 product lines.</a:t>
            </a:r>
          </a:p>
          <a:p>
            <a:r>
              <a:rPr lang="en-US" sz="1200" b="0" i="0" kern="1200" dirty="0">
                <a:solidFill>
                  <a:schemeClr val="tx1"/>
                </a:solidFill>
                <a:effectLst/>
                <a:latin typeface="+mn-lt"/>
                <a:ea typeface="+mn-ea"/>
                <a:cs typeface="+mn-cs"/>
              </a:rPr>
              <a:t>The principles are: </a:t>
            </a:r>
          </a:p>
          <a:p>
            <a:r>
              <a:rPr lang="en-US" sz="1200" b="0" i="0" kern="1200" dirty="0">
                <a:solidFill>
                  <a:schemeClr val="tx1"/>
                </a:solidFill>
                <a:effectLst/>
                <a:latin typeface="+mn-lt"/>
                <a:ea typeface="+mn-ea"/>
                <a:cs typeface="+mn-cs"/>
              </a:rPr>
              <a:t>we want to pick something that not only people are using at successful companies, but also something that is growing and not diminishing as a trend.</a:t>
            </a:r>
          </a:p>
          <a:p>
            <a:r>
              <a:rPr lang="en-US" sz="1200" b="0" i="0" kern="1200" dirty="0">
                <a:solidFill>
                  <a:schemeClr val="tx1"/>
                </a:solidFill>
                <a:effectLst/>
                <a:latin typeface="+mn-lt"/>
                <a:ea typeface="+mn-ea"/>
                <a:cs typeface="+mn-cs"/>
              </a:rPr>
              <a:t>we want to have a strong community with good documentation and resources</a:t>
            </a:r>
          </a:p>
          <a:p>
            <a:r>
              <a:rPr lang="en-US" sz="1200" b="0" i="0" kern="1200" dirty="0">
                <a:solidFill>
                  <a:schemeClr val="tx1"/>
                </a:solidFill>
                <a:effectLst/>
                <a:latin typeface="+mn-lt"/>
                <a:ea typeface="+mn-ea"/>
                <a:cs typeface="+mn-cs"/>
              </a:rPr>
              <a:t>we want to use a tool that we will enjoy working with. </a:t>
            </a:r>
          </a:p>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7</a:t>
            </a:fld>
            <a:endParaRPr lang="en-US"/>
          </a:p>
        </p:txBody>
      </p:sp>
    </p:spTree>
    <p:extLst>
      <p:ext uri="{BB962C8B-B14F-4D97-AF65-F5344CB8AC3E}">
        <p14:creationId xmlns:p14="http://schemas.microsoft.com/office/powerpoint/2010/main" val="222761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Component Library</a:t>
            </a:r>
          </a:p>
          <a:p>
            <a:r>
              <a:rPr lang="en-US" dirty="0"/>
              <a:t>storybook and react-</a:t>
            </a:r>
            <a:r>
              <a:rPr lang="en-US" dirty="0" err="1"/>
              <a:t>styleguidist</a:t>
            </a:r>
            <a:r>
              <a:rPr lang="en-US" dirty="0"/>
              <a:t> </a:t>
            </a:r>
          </a:p>
          <a:p>
            <a:endParaRPr lang="en-US" dirty="0"/>
          </a:p>
          <a:p>
            <a:r>
              <a:rPr lang="en-US" dirty="0"/>
              <a:t>- Multi Languages</a:t>
            </a:r>
          </a:p>
          <a:p>
            <a:r>
              <a:rPr lang="en-US" dirty="0"/>
              <a:t>react-</a:t>
            </a:r>
            <a:r>
              <a:rPr lang="en-US" dirty="0" err="1"/>
              <a:t>intl</a:t>
            </a:r>
            <a:r>
              <a:rPr lang="en-US" dirty="0"/>
              <a:t> and react-i18next and react-localize-redux</a:t>
            </a:r>
          </a:p>
          <a:p>
            <a:endParaRPr lang="en-US" dirty="0"/>
          </a:p>
          <a:p>
            <a:r>
              <a:rPr lang="en-US" dirty="0"/>
              <a:t>- Custom Theme</a:t>
            </a:r>
          </a:p>
          <a:p>
            <a:r>
              <a:rPr lang="en-US" dirty="0"/>
              <a:t>react-theme-provider and Theming React Components and </a:t>
            </a:r>
            <a:r>
              <a:rPr lang="en-US" dirty="0" err="1"/>
              <a:t>CoreUI</a:t>
            </a:r>
            <a:r>
              <a:rPr lang="en-US" dirty="0"/>
              <a:t> (React)</a:t>
            </a:r>
          </a:p>
          <a:p>
            <a:endParaRPr lang="en-US" dirty="0"/>
          </a:p>
          <a:p>
            <a:r>
              <a:rPr lang="en-US" dirty="0"/>
              <a:t>- Responsive layout</a:t>
            </a:r>
          </a:p>
          <a:p>
            <a:r>
              <a:rPr lang="en-US" dirty="0"/>
              <a:t>react-responsive</a:t>
            </a:r>
          </a:p>
        </p:txBody>
      </p:sp>
      <p:sp>
        <p:nvSpPr>
          <p:cNvPr id="4" name="Slide Number Placeholder 3"/>
          <p:cNvSpPr>
            <a:spLocks noGrp="1"/>
          </p:cNvSpPr>
          <p:nvPr>
            <p:ph type="sldNum" sz="quarter" idx="5"/>
          </p:nvPr>
        </p:nvSpPr>
        <p:spPr/>
        <p:txBody>
          <a:bodyPr/>
          <a:lstStyle/>
          <a:p>
            <a:fld id="{464A06C5-5B73-E841-869F-E506A55D1137}" type="slidenum">
              <a:rPr lang="en-US" smtClean="0"/>
              <a:t>8</a:t>
            </a:fld>
            <a:endParaRPr lang="en-US"/>
          </a:p>
        </p:txBody>
      </p:sp>
    </p:spTree>
    <p:extLst>
      <p:ext uri="{BB962C8B-B14F-4D97-AF65-F5344CB8AC3E}">
        <p14:creationId xmlns:p14="http://schemas.microsoft.com/office/powerpoint/2010/main" val="344770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A06C5-5B73-E841-869F-E506A55D1137}" type="slidenum">
              <a:rPr lang="en-US" smtClean="0"/>
              <a:t>10</a:t>
            </a:fld>
            <a:endParaRPr lang="en-US"/>
          </a:p>
        </p:txBody>
      </p:sp>
    </p:spTree>
    <p:extLst>
      <p:ext uri="{BB962C8B-B14F-4D97-AF65-F5344CB8AC3E}">
        <p14:creationId xmlns:p14="http://schemas.microsoft.com/office/powerpoint/2010/main" val="1257592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5" name="Text Placeholder 14"/>
          <p:cNvSpPr>
            <a:spLocks noGrp="1"/>
          </p:cNvSpPr>
          <p:nvPr>
            <p:ph type="body" sz="quarter" idx="10" hasCustomPrompt="1"/>
          </p:nvPr>
        </p:nvSpPr>
        <p:spPr>
          <a:xfrm>
            <a:off x="-154655" y="-324618"/>
            <a:ext cx="9292176" cy="2323713"/>
          </a:xfrm>
        </p:spPr>
        <p:txBody>
          <a:bodyPr>
            <a:noAutofit/>
          </a:bodyPr>
          <a:lstStyle>
            <a:lvl1pPr marL="0" indent="0">
              <a:buNone/>
              <a:defRPr sz="14500" b="1" cap="all">
                <a:solidFill>
                  <a:schemeClr val="tx1">
                    <a:lumMod val="90000"/>
                    <a:lumOff val="10000"/>
                    <a:alpha val="7000"/>
                  </a:schemeClr>
                </a:solidFill>
              </a:defRPr>
            </a:lvl1pPr>
          </a:lstStyle>
          <a:p>
            <a:pPr lvl="0"/>
            <a:r>
              <a:rPr lang="en-US" dirty="0"/>
              <a:t>SUBHEAD</a:t>
            </a:r>
          </a:p>
        </p:txBody>
      </p:sp>
      <p:pic>
        <p:nvPicPr>
          <p:cNvPr id="8" name="Picture 7"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01555" y="4476116"/>
            <a:ext cx="1770945" cy="263371"/>
          </a:xfrm>
          <a:prstGeom prst="rect">
            <a:avLst/>
          </a:prstGeom>
        </p:spPr>
      </p:pic>
      <p:sp>
        <p:nvSpPr>
          <p:cNvPr id="11" name="Title 10"/>
          <p:cNvSpPr>
            <a:spLocks noGrp="1"/>
          </p:cNvSpPr>
          <p:nvPr>
            <p:ph type="title" hasCustomPrompt="1"/>
          </p:nvPr>
        </p:nvSpPr>
        <p:spPr>
          <a:xfrm>
            <a:off x="421919" y="361211"/>
            <a:ext cx="8715601" cy="1205132"/>
          </a:xfrm>
        </p:spPr>
        <p:txBody>
          <a:bodyPr anchor="t">
            <a:noAutofit/>
          </a:bodyPr>
          <a:lstStyle>
            <a:lvl1pPr algn="l">
              <a:defRPr sz="3200">
                <a:solidFill>
                  <a:schemeClr val="accent3"/>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Slide 6">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Rectangle 6"/>
          <p:cNvSpPr/>
          <p:nvPr userDrawn="1"/>
        </p:nvSpPr>
        <p:spPr>
          <a:xfrm>
            <a:off x="-1" y="-1"/>
            <a:ext cx="7015869" cy="5143501"/>
          </a:xfrm>
          <a:prstGeom prst="rect">
            <a:avLst/>
          </a:prstGeom>
          <a:solidFill>
            <a:schemeClr val="accent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 Placeholder 14"/>
          <p:cNvSpPr>
            <a:spLocks noGrp="1"/>
          </p:cNvSpPr>
          <p:nvPr>
            <p:ph type="body" sz="quarter" idx="10" hasCustomPrompt="1"/>
          </p:nvPr>
        </p:nvSpPr>
        <p:spPr>
          <a:xfrm>
            <a:off x="-180569" y="1818816"/>
            <a:ext cx="7196437" cy="1404471"/>
          </a:xfrm>
        </p:spPr>
        <p:txBody>
          <a:bodyPr wrap="square" anchor="ctr" anchorCtr="0">
            <a:noAutofit/>
          </a:bodyPr>
          <a:lstStyle>
            <a:lvl1pPr marL="0" indent="0">
              <a:spcBef>
                <a:spcPts val="0"/>
              </a:spcBef>
              <a:buNone/>
              <a:defRPr sz="14000" b="1" kern="1200" cap="all" baseline="0">
                <a:solidFill>
                  <a:schemeClr val="bg1">
                    <a:alpha val="15000"/>
                  </a:schemeClr>
                </a:solidFill>
              </a:defRPr>
            </a:lvl1pPr>
          </a:lstStyle>
          <a:p>
            <a:pPr lvl="0"/>
            <a:r>
              <a:rPr lang="en-US" dirty="0"/>
              <a:t>word</a:t>
            </a:r>
          </a:p>
        </p:txBody>
      </p:sp>
      <p:pic>
        <p:nvPicPr>
          <p:cNvPr id="10" name="Picture 9"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2062" y="4759931"/>
            <a:ext cx="1168226" cy="173736"/>
          </a:xfrm>
          <a:prstGeom prst="rect">
            <a:avLst/>
          </a:prstGeom>
        </p:spPr>
      </p:pic>
      <p:sp>
        <p:nvSpPr>
          <p:cNvPr id="9" name="Title 10"/>
          <p:cNvSpPr>
            <a:spLocks noGrp="1"/>
          </p:cNvSpPr>
          <p:nvPr>
            <p:ph type="title" hasCustomPrompt="1"/>
          </p:nvPr>
        </p:nvSpPr>
        <p:spPr>
          <a:xfrm>
            <a:off x="421920" y="2058056"/>
            <a:ext cx="6593948" cy="995044"/>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2659284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Slide 7">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Rectangle 6"/>
          <p:cNvSpPr/>
          <p:nvPr userDrawn="1"/>
        </p:nvSpPr>
        <p:spPr>
          <a:xfrm>
            <a:off x="-1" y="-1"/>
            <a:ext cx="7015869" cy="5143501"/>
          </a:xfrm>
          <a:prstGeom prst="rect">
            <a:avLst/>
          </a:prstGeom>
          <a:solidFill>
            <a:schemeClr val="accent3">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14"/>
          <p:cNvSpPr>
            <a:spLocks noGrp="1"/>
          </p:cNvSpPr>
          <p:nvPr>
            <p:ph type="body" sz="quarter" idx="10" hasCustomPrompt="1"/>
          </p:nvPr>
        </p:nvSpPr>
        <p:spPr>
          <a:xfrm>
            <a:off x="-180569" y="1818816"/>
            <a:ext cx="7196437" cy="1404471"/>
          </a:xfrm>
        </p:spPr>
        <p:txBody>
          <a:bodyPr wrap="square" anchor="ctr" anchorCtr="0">
            <a:noAutofit/>
          </a:bodyPr>
          <a:lstStyle>
            <a:lvl1pPr marL="0" indent="0">
              <a:spcBef>
                <a:spcPts val="0"/>
              </a:spcBef>
              <a:buNone/>
              <a:defRPr sz="14000" b="1" kern="1200" cap="all" baseline="0">
                <a:solidFill>
                  <a:schemeClr val="bg1">
                    <a:alpha val="15000"/>
                  </a:schemeClr>
                </a:solidFill>
              </a:defRPr>
            </a:lvl1pPr>
          </a:lstStyle>
          <a:p>
            <a:pPr lvl="0"/>
            <a:r>
              <a:rPr lang="en-US" dirty="0"/>
              <a:t>word</a:t>
            </a:r>
          </a:p>
        </p:txBody>
      </p:sp>
      <p:pic>
        <p:nvPicPr>
          <p:cNvPr id="11" name="Picture 10"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2062" y="4759931"/>
            <a:ext cx="1168226" cy="173736"/>
          </a:xfrm>
          <a:prstGeom prst="rect">
            <a:avLst/>
          </a:prstGeom>
        </p:spPr>
      </p:pic>
      <p:sp>
        <p:nvSpPr>
          <p:cNvPr id="10" name="Title 10"/>
          <p:cNvSpPr>
            <a:spLocks noGrp="1"/>
          </p:cNvSpPr>
          <p:nvPr>
            <p:ph type="title" hasCustomPrompt="1"/>
          </p:nvPr>
        </p:nvSpPr>
        <p:spPr>
          <a:xfrm>
            <a:off x="421920" y="2058056"/>
            <a:ext cx="6593948" cy="995044"/>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98289427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Slide 8">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Rectangle 6"/>
          <p:cNvSpPr/>
          <p:nvPr userDrawn="1"/>
        </p:nvSpPr>
        <p:spPr>
          <a:xfrm>
            <a:off x="-1" y="-1"/>
            <a:ext cx="7015869" cy="5143501"/>
          </a:xfrm>
          <a:prstGeom prst="rect">
            <a:avLst/>
          </a:prstGeom>
          <a:solidFill>
            <a:schemeClr val="accent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 Placeholder 14"/>
          <p:cNvSpPr>
            <a:spLocks noGrp="1"/>
          </p:cNvSpPr>
          <p:nvPr>
            <p:ph type="body" sz="quarter" idx="10" hasCustomPrompt="1"/>
          </p:nvPr>
        </p:nvSpPr>
        <p:spPr>
          <a:xfrm>
            <a:off x="-180569" y="1818816"/>
            <a:ext cx="7196437" cy="1404471"/>
          </a:xfrm>
        </p:spPr>
        <p:txBody>
          <a:bodyPr wrap="square" anchor="ctr" anchorCtr="0">
            <a:noAutofit/>
          </a:bodyPr>
          <a:lstStyle>
            <a:lvl1pPr marL="0" indent="0">
              <a:spcBef>
                <a:spcPts val="0"/>
              </a:spcBef>
              <a:buNone/>
              <a:defRPr sz="14000" b="1" kern="1200" cap="all" baseline="0">
                <a:solidFill>
                  <a:schemeClr val="accent2">
                    <a:alpha val="53000"/>
                  </a:schemeClr>
                </a:solidFill>
              </a:defRPr>
            </a:lvl1pPr>
          </a:lstStyle>
          <a:p>
            <a:pPr lvl="0"/>
            <a:r>
              <a:rPr lang="en-US" dirty="0"/>
              <a:t>word</a:t>
            </a:r>
          </a:p>
        </p:txBody>
      </p:sp>
      <p:pic>
        <p:nvPicPr>
          <p:cNvPr id="13" name="Picture 12"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2062" y="4759931"/>
            <a:ext cx="1168226" cy="173736"/>
          </a:xfrm>
          <a:prstGeom prst="rect">
            <a:avLst/>
          </a:prstGeom>
        </p:spPr>
      </p:pic>
      <p:sp>
        <p:nvSpPr>
          <p:cNvPr id="8" name="Title 10"/>
          <p:cNvSpPr>
            <a:spLocks noGrp="1"/>
          </p:cNvSpPr>
          <p:nvPr>
            <p:ph type="title" hasCustomPrompt="1"/>
          </p:nvPr>
        </p:nvSpPr>
        <p:spPr>
          <a:xfrm>
            <a:off x="421920" y="2058056"/>
            <a:ext cx="6593948" cy="995044"/>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80033571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8" name="Rectangle 7"/>
          <p:cNvSpPr/>
          <p:nvPr userDrawn="1"/>
        </p:nvSpPr>
        <p:spPr>
          <a:xfrm>
            <a:off x="1" y="0"/>
            <a:ext cx="9144000" cy="1063229"/>
          </a:xfrm>
          <a:prstGeom prst="rect">
            <a:avLst/>
          </a:prstGeom>
          <a:solidFill>
            <a:schemeClr val="tx1">
              <a:lumMod val="10000"/>
              <a:lumOff val="9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457200" y="1573328"/>
            <a:ext cx="8229600" cy="2991764"/>
          </a:xfrm>
        </p:spPr>
        <p:txBody>
          <a:bodyPr/>
          <a:lstStyle>
            <a:lvl1pPr>
              <a:spcBef>
                <a:spcPts val="0"/>
              </a:spcBef>
              <a:spcAft>
                <a:spcPts val="1200"/>
              </a:spcAft>
              <a:buClr>
                <a:schemeClr val="accent3"/>
              </a:buClr>
              <a:buSzPct val="80000"/>
              <a:defRPr sz="1800" baseline="0">
                <a:solidFill>
                  <a:srgbClr val="737373"/>
                </a:solidFill>
              </a:defRPr>
            </a:lvl1pPr>
            <a:lvl2pPr>
              <a:spcBef>
                <a:spcPts val="0"/>
              </a:spcBef>
              <a:spcAft>
                <a:spcPts val="1200"/>
              </a:spcAft>
              <a:buClr>
                <a:schemeClr val="accent3"/>
              </a:buClr>
              <a:buSzPct val="80000"/>
              <a:defRPr sz="1800">
                <a:solidFill>
                  <a:srgbClr val="737373"/>
                </a:solidFill>
              </a:defRPr>
            </a:lvl2pPr>
            <a:lvl3pPr>
              <a:spcBef>
                <a:spcPts val="0"/>
              </a:spcBef>
              <a:spcAft>
                <a:spcPts val="1200"/>
              </a:spcAft>
              <a:buClr>
                <a:schemeClr val="accent3"/>
              </a:buClr>
              <a:buSzPct val="80000"/>
              <a:defRPr sz="1800">
                <a:solidFill>
                  <a:srgbClr val="737373"/>
                </a:solidFill>
              </a:defRPr>
            </a:lvl3pPr>
            <a:lvl4pPr>
              <a:spcBef>
                <a:spcPts val="0"/>
              </a:spcBef>
              <a:spcAft>
                <a:spcPts val="1200"/>
              </a:spcAft>
              <a:buClr>
                <a:schemeClr val="accent3"/>
              </a:buClr>
              <a:buSzPct val="80000"/>
              <a:defRPr sz="1800">
                <a:solidFill>
                  <a:srgbClr val="737373"/>
                </a:solidFill>
              </a:defRPr>
            </a:lvl4pPr>
            <a:lvl5pPr>
              <a:spcBef>
                <a:spcPts val="0"/>
              </a:spcBef>
              <a:spcAft>
                <a:spcPts val="1200"/>
              </a:spcAft>
              <a:buClr>
                <a:schemeClr val="accent3"/>
              </a:buClr>
              <a:buSzPct val="80000"/>
              <a:defRPr sz="18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4"/>
          <p:cNvSpPr>
            <a:spLocks noGrp="1"/>
          </p:cNvSpPr>
          <p:nvPr>
            <p:ph type="body" sz="quarter" idx="13" hasCustomPrompt="1"/>
          </p:nvPr>
        </p:nvSpPr>
        <p:spPr>
          <a:xfrm>
            <a:off x="-154655" y="-252139"/>
            <a:ext cx="9292176"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0" name="Title 1"/>
          <p:cNvSpPr>
            <a:spLocks noGrp="1"/>
          </p:cNvSpPr>
          <p:nvPr>
            <p:ph type="title"/>
          </p:nvPr>
        </p:nvSpPr>
        <p:spPr>
          <a:xfrm>
            <a:off x="301695" y="189331"/>
            <a:ext cx="8835826"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13" name="Rectangle 12"/>
          <p:cNvSpPr/>
          <p:nvPr userDrawn="1"/>
        </p:nvSpPr>
        <p:spPr>
          <a:xfrm>
            <a:off x="0" y="1063229"/>
            <a:ext cx="914400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6" name="Rectangle 5"/>
          <p:cNvSpPr/>
          <p:nvPr userDrawn="1"/>
        </p:nvSpPr>
        <p:spPr>
          <a:xfrm>
            <a:off x="1" y="0"/>
            <a:ext cx="9144000" cy="1063229"/>
          </a:xfrm>
          <a:prstGeom prst="rect">
            <a:avLst/>
          </a:prstGeom>
          <a:solidFill>
            <a:schemeClr val="tx1">
              <a:lumMod val="10000"/>
              <a:lumOff val="9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063229"/>
            <a:ext cx="914400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endParaRPr>
          </a:p>
        </p:txBody>
      </p:sp>
      <p:sp>
        <p:nvSpPr>
          <p:cNvPr id="8" name="Content Placeholder 2"/>
          <p:cNvSpPr>
            <a:spLocks noGrp="1"/>
          </p:cNvSpPr>
          <p:nvPr>
            <p:ph idx="1" hasCustomPrompt="1"/>
          </p:nvPr>
        </p:nvSpPr>
        <p:spPr>
          <a:xfrm>
            <a:off x="457200" y="1573328"/>
            <a:ext cx="8229600" cy="2991764"/>
          </a:xfrm>
        </p:spPr>
        <p:txBody>
          <a:bodyPr/>
          <a:lstStyle>
            <a:lvl1pPr>
              <a:spcBef>
                <a:spcPts val="0"/>
              </a:spcBef>
              <a:spcAft>
                <a:spcPts val="1200"/>
              </a:spcAft>
              <a:buClr>
                <a:schemeClr val="accent3"/>
              </a:buClr>
              <a:buSzPct val="80000"/>
              <a:defRPr sz="1800" baseline="0">
                <a:solidFill>
                  <a:srgbClr val="737373"/>
                </a:solidFill>
              </a:defRPr>
            </a:lvl1pPr>
            <a:lvl2pPr>
              <a:spcBef>
                <a:spcPts val="0"/>
              </a:spcBef>
              <a:spcAft>
                <a:spcPts val="1200"/>
              </a:spcAft>
              <a:buClr>
                <a:schemeClr val="accent3"/>
              </a:buClr>
              <a:buSzPct val="80000"/>
              <a:defRPr sz="1800">
                <a:solidFill>
                  <a:srgbClr val="737373"/>
                </a:solidFill>
              </a:defRPr>
            </a:lvl2pPr>
            <a:lvl3pPr>
              <a:spcBef>
                <a:spcPts val="0"/>
              </a:spcBef>
              <a:spcAft>
                <a:spcPts val="1200"/>
              </a:spcAft>
              <a:buClr>
                <a:schemeClr val="accent3"/>
              </a:buClr>
              <a:buSzPct val="80000"/>
              <a:defRPr sz="1800">
                <a:solidFill>
                  <a:srgbClr val="737373"/>
                </a:solidFill>
              </a:defRPr>
            </a:lvl3pPr>
            <a:lvl4pPr>
              <a:spcBef>
                <a:spcPts val="0"/>
              </a:spcBef>
              <a:spcAft>
                <a:spcPts val="1200"/>
              </a:spcAft>
              <a:buClr>
                <a:schemeClr val="accent3"/>
              </a:buClr>
              <a:buSzPct val="80000"/>
              <a:defRPr sz="1800">
                <a:solidFill>
                  <a:srgbClr val="737373"/>
                </a:solidFill>
              </a:defRPr>
            </a:lvl4pPr>
            <a:lvl5pPr>
              <a:spcBef>
                <a:spcPts val="0"/>
              </a:spcBef>
              <a:spcAft>
                <a:spcPts val="1200"/>
              </a:spcAft>
              <a:buClr>
                <a:schemeClr val="accent3"/>
              </a:buClr>
              <a:buSzPct val="80000"/>
              <a:defRPr sz="18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01695" y="189331"/>
            <a:ext cx="8842306" cy="873897"/>
          </a:xfrm>
        </p:spPr>
        <p:txBody>
          <a:bodyPr>
            <a:noAutofit/>
          </a:bodyPr>
          <a:lstStyle>
            <a:lvl1pPr algn="l">
              <a:defRPr sz="320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26428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71" y="3653074"/>
            <a:ext cx="9125057" cy="1490426"/>
          </a:xfrm>
          <a:prstGeom prst="rect">
            <a:avLst/>
          </a:prstGeom>
        </p:spPr>
      </p:pic>
      <p:sp>
        <p:nvSpPr>
          <p:cNvPr id="24" name="Chart Placeholder 19"/>
          <p:cNvSpPr>
            <a:spLocks noGrp="1"/>
          </p:cNvSpPr>
          <p:nvPr>
            <p:ph type="chart" sz="quarter" idx="20" hasCustomPrompt="1"/>
          </p:nvPr>
        </p:nvSpPr>
        <p:spPr>
          <a:xfrm>
            <a:off x="5159806" y="1359096"/>
            <a:ext cx="3266902" cy="2158497"/>
          </a:xfrm>
        </p:spPr>
        <p:txBody>
          <a:bodyPr anchor="ctr"/>
          <a:lstStyle>
            <a:lvl1pPr marL="0" indent="0" algn="ctr">
              <a:buNone/>
              <a:defRPr>
                <a:solidFill>
                  <a:srgbClr val="737373"/>
                </a:solidFill>
              </a:defRPr>
            </a:lvl1pPr>
          </a:lstStyle>
          <a:p>
            <a:r>
              <a:rPr lang="en-US" dirty="0"/>
              <a:t>Chart or Graphic</a:t>
            </a:r>
          </a:p>
        </p:txBody>
      </p:sp>
      <p:sp>
        <p:nvSpPr>
          <p:cNvPr id="14" name="Text Placeholder 14"/>
          <p:cNvSpPr>
            <a:spLocks noGrp="1"/>
          </p:cNvSpPr>
          <p:nvPr>
            <p:ph type="body" sz="quarter" idx="13" hasCustomPrompt="1"/>
          </p:nvPr>
        </p:nvSpPr>
        <p:spPr>
          <a:xfrm>
            <a:off x="-154655" y="-252139"/>
            <a:ext cx="9292176"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20" name="Title 1"/>
          <p:cNvSpPr>
            <a:spLocks noGrp="1"/>
          </p:cNvSpPr>
          <p:nvPr>
            <p:ph type="title"/>
          </p:nvPr>
        </p:nvSpPr>
        <p:spPr>
          <a:xfrm>
            <a:off x="301695" y="189331"/>
            <a:ext cx="8835826"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28" name="Slide Number Placeholder 5"/>
          <p:cNvSpPr txBox="1">
            <a:spLocks/>
          </p:cNvSpPr>
          <p:nvPr userDrawn="1"/>
        </p:nvSpPr>
        <p:spPr>
          <a:xfrm>
            <a:off x="151212" y="4869656"/>
            <a:ext cx="21336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AF2B4D-6B12-4EDF-87BB-2B55CECB6611}" type="slidenum">
              <a:rPr lang="en-US" smtClean="0">
                <a:solidFill>
                  <a:schemeClr val="tx1">
                    <a:lumMod val="75000"/>
                    <a:lumOff val="25000"/>
                  </a:schemeClr>
                </a:solidFill>
                <a:latin typeface="Century gothic"/>
                <a:cs typeface="Century gothic"/>
              </a:rPr>
              <a:pPr/>
              <a:t>‹#›</a:t>
            </a:fld>
            <a:endParaRPr lang="en-US" dirty="0">
              <a:solidFill>
                <a:schemeClr val="tx1">
                  <a:lumMod val="75000"/>
                  <a:lumOff val="25000"/>
                </a:schemeClr>
              </a:solidFill>
              <a:latin typeface="Century gothic"/>
              <a:cs typeface="Century gothic"/>
            </a:endParaRPr>
          </a:p>
        </p:txBody>
      </p:sp>
      <p:sp>
        <p:nvSpPr>
          <p:cNvPr id="29" name="Slide Number Placeholder 5"/>
          <p:cNvSpPr txBox="1">
            <a:spLocks/>
          </p:cNvSpPr>
          <p:nvPr userDrawn="1"/>
        </p:nvSpPr>
        <p:spPr>
          <a:xfrm>
            <a:off x="0" y="4869656"/>
            <a:ext cx="91440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latin typeface="Century gothic"/>
                <a:cs typeface="Century gothic"/>
              </a:rPr>
              <a:t>©2016 </a:t>
            </a:r>
            <a:r>
              <a:rPr lang="en-US" dirty="0" err="1">
                <a:solidFill>
                  <a:schemeClr val="tx1">
                    <a:lumMod val="75000"/>
                    <a:lumOff val="25000"/>
                  </a:schemeClr>
                </a:solidFill>
                <a:latin typeface="Century gothic"/>
                <a:cs typeface="Century gothic"/>
              </a:rPr>
              <a:t>Conviva</a:t>
            </a:r>
            <a:r>
              <a:rPr lang="en-US" dirty="0">
                <a:solidFill>
                  <a:schemeClr val="tx1">
                    <a:lumMod val="75000"/>
                    <a:lumOff val="25000"/>
                  </a:schemeClr>
                </a:solidFill>
                <a:latin typeface="Century gothic"/>
                <a:cs typeface="Century gothic"/>
              </a:rPr>
              <a:t>. All Rights Reserved.</a:t>
            </a:r>
          </a:p>
        </p:txBody>
      </p:sp>
      <p:pic>
        <p:nvPicPr>
          <p:cNvPr id="30" name="Picture 29"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
        <p:nvSpPr>
          <p:cNvPr id="18" name="Content Placeholder 2"/>
          <p:cNvSpPr>
            <a:spLocks noGrp="1"/>
          </p:cNvSpPr>
          <p:nvPr>
            <p:ph idx="1" hasCustomPrompt="1"/>
          </p:nvPr>
        </p:nvSpPr>
        <p:spPr>
          <a:xfrm>
            <a:off x="457200" y="1359097"/>
            <a:ext cx="4702606" cy="2158497"/>
          </a:xfrm>
        </p:spPr>
        <p:txBody>
          <a:bodyPr/>
          <a:lstStyle>
            <a:lvl1pPr>
              <a:spcBef>
                <a:spcPts val="0"/>
              </a:spcBef>
              <a:spcAft>
                <a:spcPts val="1200"/>
              </a:spcAft>
              <a:buClr>
                <a:schemeClr val="accent3"/>
              </a:buClr>
              <a:buSzPct val="80000"/>
              <a:defRPr sz="1400" baseline="0">
                <a:solidFill>
                  <a:srgbClr val="737373"/>
                </a:solidFill>
              </a:defRPr>
            </a:lvl1pPr>
            <a:lvl2pPr>
              <a:spcBef>
                <a:spcPts val="0"/>
              </a:spcBef>
              <a:spcAft>
                <a:spcPts val="1200"/>
              </a:spcAft>
              <a:buClr>
                <a:schemeClr val="accent3"/>
              </a:buClr>
              <a:buSzPct val="80000"/>
              <a:defRPr sz="1400">
                <a:solidFill>
                  <a:srgbClr val="737373"/>
                </a:solidFill>
              </a:defRPr>
            </a:lvl2pPr>
            <a:lvl3pPr>
              <a:spcBef>
                <a:spcPts val="0"/>
              </a:spcBef>
              <a:spcAft>
                <a:spcPts val="1200"/>
              </a:spcAft>
              <a:buClr>
                <a:schemeClr val="accent3"/>
              </a:buClr>
              <a:buSzPct val="80000"/>
              <a:defRPr sz="1400">
                <a:solidFill>
                  <a:srgbClr val="737373"/>
                </a:solidFill>
              </a:defRPr>
            </a:lvl3pPr>
            <a:lvl4pPr>
              <a:spcBef>
                <a:spcPts val="0"/>
              </a:spcBef>
              <a:spcAft>
                <a:spcPts val="1200"/>
              </a:spcAft>
              <a:buClr>
                <a:schemeClr val="accent3"/>
              </a:buClr>
              <a:buSzPct val="80000"/>
              <a:defRPr sz="1400">
                <a:solidFill>
                  <a:srgbClr val="737373"/>
                </a:solidFill>
              </a:defRPr>
            </a:lvl4pPr>
            <a:lvl5pPr>
              <a:spcBef>
                <a:spcPts val="0"/>
              </a:spcBef>
              <a:spcAft>
                <a:spcPts val="1200"/>
              </a:spcAft>
              <a:buClr>
                <a:schemeClr val="accent3"/>
              </a:buClr>
              <a:buSzPct val="80000"/>
              <a:defRPr sz="14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p:txBody>
      </p:sp>
    </p:spTree>
    <p:extLst>
      <p:ext uri="{BB962C8B-B14F-4D97-AF65-F5344CB8AC3E}">
        <p14:creationId xmlns:p14="http://schemas.microsoft.com/office/powerpoint/2010/main" val="3053936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71" y="3653074"/>
            <a:ext cx="9125057" cy="1490426"/>
          </a:xfrm>
          <a:prstGeom prst="rect">
            <a:avLst/>
          </a:prstGeom>
        </p:spPr>
      </p:pic>
      <p:sp>
        <p:nvSpPr>
          <p:cNvPr id="19" name="Text Placeholder 14"/>
          <p:cNvSpPr>
            <a:spLocks noGrp="1"/>
          </p:cNvSpPr>
          <p:nvPr>
            <p:ph type="body" sz="quarter" idx="13" hasCustomPrompt="1"/>
          </p:nvPr>
        </p:nvSpPr>
        <p:spPr>
          <a:xfrm>
            <a:off x="-154655" y="-252139"/>
            <a:ext cx="9292176"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24" name="Title 1"/>
          <p:cNvSpPr>
            <a:spLocks noGrp="1"/>
          </p:cNvSpPr>
          <p:nvPr>
            <p:ph type="title"/>
          </p:nvPr>
        </p:nvSpPr>
        <p:spPr>
          <a:xfrm>
            <a:off x="301695" y="189331"/>
            <a:ext cx="8835826"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26" name="Slide Number Placeholder 5"/>
          <p:cNvSpPr txBox="1">
            <a:spLocks/>
          </p:cNvSpPr>
          <p:nvPr userDrawn="1"/>
        </p:nvSpPr>
        <p:spPr>
          <a:xfrm>
            <a:off x="151212" y="4869656"/>
            <a:ext cx="21336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AF2B4D-6B12-4EDF-87BB-2B55CECB6611}" type="slidenum">
              <a:rPr lang="en-US" smtClean="0">
                <a:solidFill>
                  <a:schemeClr val="tx1">
                    <a:lumMod val="75000"/>
                    <a:lumOff val="25000"/>
                  </a:schemeClr>
                </a:solidFill>
                <a:latin typeface="Century gothic"/>
                <a:cs typeface="Century gothic"/>
              </a:rPr>
              <a:pPr/>
              <a:t>‹#›</a:t>
            </a:fld>
            <a:endParaRPr lang="en-US" dirty="0">
              <a:solidFill>
                <a:schemeClr val="tx1">
                  <a:lumMod val="75000"/>
                  <a:lumOff val="25000"/>
                </a:schemeClr>
              </a:solidFill>
              <a:latin typeface="Century gothic"/>
              <a:cs typeface="Century gothic"/>
            </a:endParaRPr>
          </a:p>
        </p:txBody>
      </p:sp>
      <p:sp>
        <p:nvSpPr>
          <p:cNvPr id="27" name="Slide Number Placeholder 5"/>
          <p:cNvSpPr txBox="1">
            <a:spLocks/>
          </p:cNvSpPr>
          <p:nvPr userDrawn="1"/>
        </p:nvSpPr>
        <p:spPr>
          <a:xfrm>
            <a:off x="0" y="4869656"/>
            <a:ext cx="91440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latin typeface="Century gothic"/>
                <a:cs typeface="Century gothic"/>
              </a:rPr>
              <a:t>©2016 </a:t>
            </a:r>
            <a:r>
              <a:rPr lang="en-US" dirty="0" err="1">
                <a:solidFill>
                  <a:schemeClr val="tx1">
                    <a:lumMod val="75000"/>
                    <a:lumOff val="25000"/>
                  </a:schemeClr>
                </a:solidFill>
                <a:latin typeface="Century gothic"/>
                <a:cs typeface="Century gothic"/>
              </a:rPr>
              <a:t>Conviva</a:t>
            </a:r>
            <a:r>
              <a:rPr lang="en-US" dirty="0">
                <a:solidFill>
                  <a:schemeClr val="tx1">
                    <a:lumMod val="75000"/>
                    <a:lumOff val="25000"/>
                  </a:schemeClr>
                </a:solidFill>
                <a:latin typeface="Century gothic"/>
                <a:cs typeface="Century gothic"/>
              </a:rPr>
              <a:t>. All Rights Reserved.</a:t>
            </a:r>
          </a:p>
        </p:txBody>
      </p:sp>
      <p:pic>
        <p:nvPicPr>
          <p:cNvPr id="28" name="Picture 27"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
        <p:nvSpPr>
          <p:cNvPr id="16" name="Content Placeholder 2"/>
          <p:cNvSpPr>
            <a:spLocks noGrp="1"/>
          </p:cNvSpPr>
          <p:nvPr>
            <p:ph idx="1" hasCustomPrompt="1"/>
          </p:nvPr>
        </p:nvSpPr>
        <p:spPr>
          <a:xfrm>
            <a:off x="457199" y="1359097"/>
            <a:ext cx="8190047" cy="2158497"/>
          </a:xfrm>
        </p:spPr>
        <p:txBody>
          <a:bodyPr/>
          <a:lstStyle>
            <a:lvl1pPr>
              <a:spcBef>
                <a:spcPts val="0"/>
              </a:spcBef>
              <a:spcAft>
                <a:spcPts val="1200"/>
              </a:spcAft>
              <a:buClr>
                <a:schemeClr val="accent3"/>
              </a:buClr>
              <a:buSzPct val="80000"/>
              <a:defRPr sz="1400" baseline="0">
                <a:solidFill>
                  <a:srgbClr val="737373"/>
                </a:solidFill>
              </a:defRPr>
            </a:lvl1pPr>
            <a:lvl2pPr>
              <a:spcBef>
                <a:spcPts val="0"/>
              </a:spcBef>
              <a:spcAft>
                <a:spcPts val="1200"/>
              </a:spcAft>
              <a:buClr>
                <a:schemeClr val="accent3"/>
              </a:buClr>
              <a:buSzPct val="80000"/>
              <a:defRPr sz="1400">
                <a:solidFill>
                  <a:srgbClr val="737373"/>
                </a:solidFill>
              </a:defRPr>
            </a:lvl2pPr>
            <a:lvl3pPr>
              <a:spcBef>
                <a:spcPts val="0"/>
              </a:spcBef>
              <a:spcAft>
                <a:spcPts val="1200"/>
              </a:spcAft>
              <a:buClr>
                <a:schemeClr val="accent3"/>
              </a:buClr>
              <a:buSzPct val="80000"/>
              <a:defRPr sz="1400">
                <a:solidFill>
                  <a:srgbClr val="737373"/>
                </a:solidFill>
              </a:defRPr>
            </a:lvl3pPr>
            <a:lvl4pPr>
              <a:spcBef>
                <a:spcPts val="0"/>
              </a:spcBef>
              <a:spcAft>
                <a:spcPts val="1200"/>
              </a:spcAft>
              <a:buClr>
                <a:schemeClr val="accent3"/>
              </a:buClr>
              <a:buSzPct val="80000"/>
              <a:defRPr sz="1400">
                <a:solidFill>
                  <a:srgbClr val="737373"/>
                </a:solidFill>
              </a:defRPr>
            </a:lvl4pPr>
            <a:lvl5pPr>
              <a:spcBef>
                <a:spcPts val="0"/>
              </a:spcBef>
              <a:spcAft>
                <a:spcPts val="1200"/>
              </a:spcAft>
              <a:buClr>
                <a:schemeClr val="accent3"/>
              </a:buClr>
              <a:buSzPct val="80000"/>
              <a:defRPr sz="14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p:txBody>
      </p:sp>
    </p:spTree>
    <p:extLst>
      <p:ext uri="{BB962C8B-B14F-4D97-AF65-F5344CB8AC3E}">
        <p14:creationId xmlns:p14="http://schemas.microsoft.com/office/powerpoint/2010/main" val="771055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 y="-10237"/>
            <a:ext cx="9136570" cy="2576513"/>
          </a:xfrm>
          <a:prstGeom prst="rect">
            <a:avLst/>
          </a:prstGeom>
        </p:spPr>
      </p:pic>
      <p:sp>
        <p:nvSpPr>
          <p:cNvPr id="15" name="Text Placeholder 14"/>
          <p:cNvSpPr>
            <a:spLocks noGrp="1"/>
          </p:cNvSpPr>
          <p:nvPr>
            <p:ph type="body" sz="quarter" idx="13" hasCustomPrompt="1"/>
          </p:nvPr>
        </p:nvSpPr>
        <p:spPr>
          <a:xfrm>
            <a:off x="-1" y="1482999"/>
            <a:ext cx="9137521" cy="1381367"/>
          </a:xfrm>
        </p:spPr>
        <p:txBody>
          <a:bodyPr anchor="b">
            <a:noAutofit/>
          </a:bodyPr>
          <a:lstStyle>
            <a:lvl1pPr marL="0" indent="0" algn="ctr">
              <a:buNone/>
              <a:defRPr sz="10000" b="1" cap="all">
                <a:solidFill>
                  <a:schemeClr val="bg1">
                    <a:lumMod val="50000"/>
                    <a:alpha val="14000"/>
                  </a:schemeClr>
                </a:solidFill>
              </a:defRPr>
            </a:lvl1pPr>
          </a:lstStyle>
          <a:p>
            <a:pPr lvl="0"/>
            <a:r>
              <a:rPr lang="en-US" dirty="0"/>
              <a:t>SUBHEAD</a:t>
            </a:r>
          </a:p>
        </p:txBody>
      </p:sp>
      <p:sp>
        <p:nvSpPr>
          <p:cNvPr id="16" name="Title 1"/>
          <p:cNvSpPr>
            <a:spLocks noGrp="1"/>
          </p:cNvSpPr>
          <p:nvPr>
            <p:ph type="title" hasCustomPrompt="1"/>
          </p:nvPr>
        </p:nvSpPr>
        <p:spPr>
          <a:xfrm>
            <a:off x="457199" y="1539113"/>
            <a:ext cx="8229601" cy="1044442"/>
          </a:xfrm>
          <a:effectLst>
            <a:glow rad="101600">
              <a:schemeClr val="tx1">
                <a:alpha val="88000"/>
              </a:schemeClr>
            </a:glow>
            <a:softEdge rad="292100"/>
          </a:effectLst>
        </p:spPr>
        <p:txBody>
          <a:bodyPr anchor="ctr">
            <a:noAutofit/>
          </a:bodyPr>
          <a:lstStyle>
            <a:lvl1pPr algn="ctr">
              <a:lnSpc>
                <a:spcPct val="90000"/>
              </a:lnSpc>
              <a:defRPr sz="3200">
                <a:solidFill>
                  <a:schemeClr val="bg1"/>
                </a:solidFill>
                <a:effectLst>
                  <a:glow rad="76200">
                    <a:schemeClr val="tx1">
                      <a:lumMod val="90000"/>
                      <a:lumOff val="10000"/>
                      <a:alpha val="10000"/>
                    </a:schemeClr>
                  </a:glow>
                </a:effectLst>
              </a:defRPr>
            </a:lvl1pPr>
          </a:lstStyle>
          <a:p>
            <a:r>
              <a:rPr lang="en-US" dirty="0"/>
              <a:t>Click to edit Master title style</a:t>
            </a:r>
            <a:br>
              <a:rPr lang="en-US" dirty="0"/>
            </a:br>
            <a:r>
              <a:rPr lang="en-US" dirty="0"/>
              <a:t>Title Can Be 2 Lines Long</a:t>
            </a:r>
          </a:p>
        </p:txBody>
      </p:sp>
      <p:sp>
        <p:nvSpPr>
          <p:cNvPr id="17" name="Rectangle 16"/>
          <p:cNvSpPr/>
          <p:nvPr userDrawn="1"/>
        </p:nvSpPr>
        <p:spPr>
          <a:xfrm>
            <a:off x="0" y="2566277"/>
            <a:ext cx="914400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p:cNvSpPr>
            <a:spLocks noGrp="1"/>
          </p:cNvSpPr>
          <p:nvPr>
            <p:ph idx="1" hasCustomPrompt="1"/>
          </p:nvPr>
        </p:nvSpPr>
        <p:spPr>
          <a:xfrm>
            <a:off x="457200" y="2626285"/>
            <a:ext cx="8229600" cy="2177303"/>
          </a:xfrm>
        </p:spPr>
        <p:txBody>
          <a:bodyPr anchor="ctr">
            <a:normAutofit/>
          </a:bodyPr>
          <a:lstStyle>
            <a:lvl1pPr marL="0" indent="0" algn="ctr">
              <a:lnSpc>
                <a:spcPts val="4000"/>
              </a:lnSpc>
              <a:spcBef>
                <a:spcPts val="0"/>
              </a:spcBef>
              <a:spcAft>
                <a:spcPts val="600"/>
              </a:spcAft>
              <a:buClr>
                <a:schemeClr val="tx2"/>
              </a:buClr>
              <a:buSzPct val="80000"/>
              <a:buNone/>
              <a:defRPr sz="1800" baseline="0">
                <a:solidFill>
                  <a:srgbClr val="737373"/>
                </a:solidFill>
              </a:defRPr>
            </a:lvl1pPr>
            <a:lvl2pPr marL="457200" indent="0" algn="ctr">
              <a:buClr>
                <a:schemeClr val="tx2"/>
              </a:buClr>
              <a:buSzPct val="80000"/>
              <a:buNone/>
              <a:defRPr>
                <a:solidFill>
                  <a:schemeClr val="tx1"/>
                </a:solidFill>
              </a:defRPr>
            </a:lvl2pPr>
            <a:lvl3pPr algn="ctr">
              <a:buClr>
                <a:schemeClr val="tx2"/>
              </a:buClr>
              <a:buSzPct val="80000"/>
              <a:defRPr>
                <a:solidFill>
                  <a:schemeClr val="tx1"/>
                </a:solidFill>
              </a:defRPr>
            </a:lvl3pPr>
            <a:lvl4pPr algn="ctr">
              <a:buClr>
                <a:schemeClr val="tx2"/>
              </a:buClr>
              <a:buSzPct val="80000"/>
              <a:defRPr>
                <a:solidFill>
                  <a:schemeClr val="tx1"/>
                </a:solidFill>
              </a:defRPr>
            </a:lvl4pPr>
            <a:lvl5pPr algn="ctr">
              <a:buClr>
                <a:schemeClr val="tx2"/>
              </a:buClr>
              <a:buSzPct val="80000"/>
              <a:defRPr>
                <a:solidFill>
                  <a:schemeClr val="tx1"/>
                </a:solidFill>
              </a:defRPr>
            </a:lvl5pPr>
          </a:lstStyle>
          <a:p>
            <a:pPr lvl="0"/>
            <a:r>
              <a:rPr lang="en-US" dirty="0"/>
              <a:t>Click to edit Master text style</a:t>
            </a:r>
            <a:br>
              <a:rPr lang="en-US" dirty="0"/>
            </a:br>
            <a:r>
              <a:rPr lang="en-US" dirty="0"/>
              <a:t>Bullet Line Copy 1</a:t>
            </a:r>
            <a:br>
              <a:rPr lang="en-US" dirty="0"/>
            </a:br>
            <a:r>
              <a:rPr lang="en-US" dirty="0"/>
              <a:t>Bullet Line Copy 2</a:t>
            </a:r>
          </a:p>
        </p:txBody>
      </p:sp>
    </p:spTree>
    <p:extLst>
      <p:ext uri="{BB962C8B-B14F-4D97-AF65-F5344CB8AC3E}">
        <p14:creationId xmlns:p14="http://schemas.microsoft.com/office/powerpoint/2010/main" val="2529662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8" name="Text Placeholder 14"/>
          <p:cNvSpPr>
            <a:spLocks noGrp="1"/>
          </p:cNvSpPr>
          <p:nvPr>
            <p:ph type="body" sz="quarter" idx="13" hasCustomPrompt="1"/>
          </p:nvPr>
        </p:nvSpPr>
        <p:spPr>
          <a:xfrm>
            <a:off x="-154655" y="-252139"/>
            <a:ext cx="9292176"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4" name="Title 1"/>
          <p:cNvSpPr>
            <a:spLocks noGrp="1"/>
          </p:cNvSpPr>
          <p:nvPr>
            <p:ph type="title"/>
          </p:nvPr>
        </p:nvSpPr>
        <p:spPr>
          <a:xfrm>
            <a:off x="301695" y="189331"/>
            <a:ext cx="8835826" cy="873897"/>
          </a:xfrm>
        </p:spPr>
        <p:txBody>
          <a:bodyPr>
            <a:noAutofit/>
          </a:bodyPr>
          <a:lstStyle>
            <a:lvl1pPr algn="l">
              <a:defRPr sz="3200">
                <a:solidFill>
                  <a:schemeClr val="accent3"/>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45" y="1064559"/>
            <a:ext cx="9139510" cy="4078941"/>
          </a:xfrm>
          <a:prstGeom prst="rect">
            <a:avLst/>
          </a:prstGeom>
        </p:spPr>
      </p:pic>
      <p:sp>
        <p:nvSpPr>
          <p:cNvPr id="9" name="Chart Placeholder 19"/>
          <p:cNvSpPr>
            <a:spLocks noGrp="1"/>
          </p:cNvSpPr>
          <p:nvPr>
            <p:ph type="chart" sz="quarter" idx="20" hasCustomPrompt="1"/>
          </p:nvPr>
        </p:nvSpPr>
        <p:spPr>
          <a:xfrm>
            <a:off x="784447" y="1538942"/>
            <a:ext cx="7575107" cy="3224760"/>
          </a:xfrm>
        </p:spPr>
        <p:txBody>
          <a:bodyPr anchor="ctr"/>
          <a:lstStyle>
            <a:lvl1pPr marL="0" indent="0" algn="ctr">
              <a:buNone/>
              <a:defRPr sz="1800">
                <a:solidFill>
                  <a:srgbClr val="737373"/>
                </a:solidFill>
              </a:defRPr>
            </a:lvl1pPr>
          </a:lstStyle>
          <a:p>
            <a:r>
              <a:rPr lang="en-US" dirty="0"/>
              <a:t>Chart or Graphic</a:t>
            </a:r>
          </a:p>
        </p:txBody>
      </p:sp>
      <p:sp>
        <p:nvSpPr>
          <p:cNvPr id="15" name="Slide Number Placeholder 5"/>
          <p:cNvSpPr txBox="1">
            <a:spLocks/>
          </p:cNvSpPr>
          <p:nvPr userDrawn="1"/>
        </p:nvSpPr>
        <p:spPr>
          <a:xfrm>
            <a:off x="151212" y="4869656"/>
            <a:ext cx="21336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AF2B4D-6B12-4EDF-87BB-2B55CECB6611}" type="slidenum">
              <a:rPr lang="en-US" smtClean="0">
                <a:solidFill>
                  <a:schemeClr val="tx1">
                    <a:lumMod val="75000"/>
                    <a:lumOff val="25000"/>
                  </a:schemeClr>
                </a:solidFill>
                <a:latin typeface="Century gothic"/>
                <a:cs typeface="Century gothic"/>
              </a:rPr>
              <a:pPr/>
              <a:t>‹#›</a:t>
            </a:fld>
            <a:endParaRPr lang="en-US" dirty="0">
              <a:solidFill>
                <a:schemeClr val="tx1">
                  <a:lumMod val="75000"/>
                  <a:lumOff val="25000"/>
                </a:schemeClr>
              </a:solidFill>
              <a:latin typeface="Century gothic"/>
              <a:cs typeface="Century gothic"/>
            </a:endParaRPr>
          </a:p>
        </p:txBody>
      </p:sp>
      <p:sp>
        <p:nvSpPr>
          <p:cNvPr id="16" name="Slide Number Placeholder 5"/>
          <p:cNvSpPr txBox="1">
            <a:spLocks/>
          </p:cNvSpPr>
          <p:nvPr userDrawn="1"/>
        </p:nvSpPr>
        <p:spPr>
          <a:xfrm>
            <a:off x="0" y="4869656"/>
            <a:ext cx="91440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latin typeface="Century gothic"/>
                <a:cs typeface="Century gothic"/>
              </a:rPr>
              <a:t>©2017 Conviva. All Rights Reserved.</a:t>
            </a:r>
          </a:p>
        </p:txBody>
      </p:sp>
      <p:pic>
        <p:nvPicPr>
          <p:cNvPr id="17" name="Picture 16"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523579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8" name="Text Placeholder 14"/>
          <p:cNvSpPr>
            <a:spLocks noGrp="1"/>
          </p:cNvSpPr>
          <p:nvPr>
            <p:ph type="body" sz="quarter" idx="21" hasCustomPrompt="1"/>
          </p:nvPr>
        </p:nvSpPr>
        <p:spPr>
          <a:xfrm>
            <a:off x="4432373" y="-252139"/>
            <a:ext cx="4705147" cy="1539648"/>
          </a:xfrm>
        </p:spPr>
        <p:txBody>
          <a:bodyPr>
            <a:noAutofit/>
          </a:bodyPr>
          <a:lstStyle>
            <a:lvl1pPr marL="0" indent="0">
              <a:buNone/>
              <a:defRPr sz="10000" b="1" cap="all">
                <a:solidFill>
                  <a:srgbClr val="E1E1E1">
                    <a:alpha val="50000"/>
                  </a:srgbClr>
                </a:solidFill>
              </a:defRPr>
            </a:lvl1pPr>
          </a:lstStyle>
          <a:p>
            <a:pPr lvl="0"/>
            <a:r>
              <a:rPr lang="en-US" dirty="0"/>
              <a:t>word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2" y="0"/>
            <a:ext cx="4576739" cy="5143500"/>
          </a:xfrm>
          <a:prstGeom prst="rect">
            <a:avLst/>
          </a:prstGeom>
        </p:spPr>
      </p:pic>
      <p:sp>
        <p:nvSpPr>
          <p:cNvPr id="15" name="Content Placeholder 2"/>
          <p:cNvSpPr>
            <a:spLocks noGrp="1"/>
          </p:cNvSpPr>
          <p:nvPr>
            <p:ph idx="1"/>
          </p:nvPr>
        </p:nvSpPr>
        <p:spPr>
          <a:xfrm>
            <a:off x="4876300" y="1360800"/>
            <a:ext cx="3819466" cy="3394472"/>
          </a:xfrm>
        </p:spPr>
        <p:txBody>
          <a:bodyPr anchor="ctr"/>
          <a:lstStyle>
            <a:lvl1pPr>
              <a:buClr>
                <a:schemeClr val="accent3"/>
              </a:buClr>
              <a:buSzPct val="80000"/>
              <a:defRPr>
                <a:solidFill>
                  <a:srgbClr val="737373"/>
                </a:solidFill>
              </a:defRPr>
            </a:lvl1pPr>
            <a:lvl2pPr>
              <a:buClr>
                <a:schemeClr val="accent3"/>
              </a:buClr>
              <a:buSzPct val="80000"/>
              <a:defRPr>
                <a:solidFill>
                  <a:srgbClr val="737373"/>
                </a:solidFill>
              </a:defRPr>
            </a:lvl2pPr>
            <a:lvl3pPr>
              <a:buClr>
                <a:schemeClr val="accent3"/>
              </a:buClr>
              <a:buSzPct val="80000"/>
              <a:defRPr>
                <a:solidFill>
                  <a:srgbClr val="737373"/>
                </a:solidFill>
              </a:defRPr>
            </a:lvl3pPr>
            <a:lvl4pPr>
              <a:buClr>
                <a:schemeClr val="accent3"/>
              </a:buClr>
              <a:buSzPct val="80000"/>
              <a:defRPr>
                <a:solidFill>
                  <a:srgbClr val="737373"/>
                </a:solidFill>
              </a:defRPr>
            </a:lvl4pPr>
            <a:lvl5pPr>
              <a:buClr>
                <a:schemeClr val="accent3"/>
              </a:buClr>
              <a:buSzPct val="80000"/>
              <a:defRPr>
                <a:solidFill>
                  <a:srgbClr val="7373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hart Placeholder 19"/>
          <p:cNvSpPr>
            <a:spLocks noGrp="1"/>
          </p:cNvSpPr>
          <p:nvPr>
            <p:ph type="chart" sz="quarter" idx="20" hasCustomPrompt="1"/>
          </p:nvPr>
        </p:nvSpPr>
        <p:spPr>
          <a:xfrm>
            <a:off x="866658" y="1525588"/>
            <a:ext cx="2816225" cy="2330450"/>
          </a:xfrm>
        </p:spPr>
        <p:txBody>
          <a:bodyPr anchor="ctr"/>
          <a:lstStyle>
            <a:lvl1pPr marL="0" indent="0" algn="ctr">
              <a:buNone/>
              <a:defRPr>
                <a:solidFill>
                  <a:srgbClr val="737373"/>
                </a:solidFill>
              </a:defRPr>
            </a:lvl1pPr>
          </a:lstStyle>
          <a:p>
            <a:r>
              <a:rPr lang="en-US" dirty="0"/>
              <a:t>Chart or Graphic</a:t>
            </a:r>
          </a:p>
        </p:txBody>
      </p:sp>
      <p:sp>
        <p:nvSpPr>
          <p:cNvPr id="11" name="Title 1"/>
          <p:cNvSpPr>
            <a:spLocks noGrp="1"/>
          </p:cNvSpPr>
          <p:nvPr>
            <p:ph type="title" hasCustomPrompt="1"/>
          </p:nvPr>
        </p:nvSpPr>
        <p:spPr>
          <a:xfrm>
            <a:off x="4756379" y="228775"/>
            <a:ext cx="4387621" cy="834454"/>
          </a:xfrm>
        </p:spPr>
        <p:txBody>
          <a:bodyPr anchor="ctr">
            <a:noAutofit/>
          </a:bodyPr>
          <a:lstStyle>
            <a:lvl1pPr algn="l">
              <a:lnSpc>
                <a:spcPct val="90000"/>
              </a:lnSpc>
              <a:defRPr sz="3200">
                <a:solidFill>
                  <a:schemeClr val="accent3"/>
                </a:solidFill>
              </a:defRPr>
            </a:lvl1pPr>
          </a:lstStyle>
          <a:p>
            <a:r>
              <a:rPr lang="en-US" dirty="0"/>
              <a:t>Click to edit title</a:t>
            </a:r>
          </a:p>
        </p:txBody>
      </p:sp>
      <p:sp>
        <p:nvSpPr>
          <p:cNvPr id="10" name="Rectangle 9"/>
          <p:cNvSpPr/>
          <p:nvPr userDrawn="1"/>
        </p:nvSpPr>
        <p:spPr>
          <a:xfrm>
            <a:off x="4579144" y="4681134"/>
            <a:ext cx="2168876" cy="4623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76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5" name="Text Placeholder 14"/>
          <p:cNvSpPr>
            <a:spLocks noGrp="1"/>
          </p:cNvSpPr>
          <p:nvPr>
            <p:ph type="body" sz="quarter" idx="10" hasCustomPrompt="1"/>
          </p:nvPr>
        </p:nvSpPr>
        <p:spPr>
          <a:xfrm>
            <a:off x="0" y="-158952"/>
            <a:ext cx="9325412" cy="2003143"/>
          </a:xfrm>
        </p:spPr>
        <p:txBody>
          <a:bodyPr>
            <a:noAutofit/>
          </a:bodyPr>
          <a:lstStyle>
            <a:lvl1pPr marL="0" indent="0" algn="r">
              <a:buNone/>
              <a:defRPr sz="14500" b="1" cap="all">
                <a:solidFill>
                  <a:srgbClr val="333333">
                    <a:alpha val="7000"/>
                  </a:srgbClr>
                </a:solidFill>
              </a:defRPr>
            </a:lvl1pPr>
          </a:lstStyle>
          <a:p>
            <a:pPr lvl="0"/>
            <a:r>
              <a:rPr lang="en-US" dirty="0"/>
              <a:t>SUBHEAD</a:t>
            </a:r>
          </a:p>
        </p:txBody>
      </p:sp>
      <p:pic>
        <p:nvPicPr>
          <p:cNvPr id="8" name="Picture 7"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95801" y="4476116"/>
            <a:ext cx="1770945" cy="263371"/>
          </a:xfrm>
          <a:prstGeom prst="rect">
            <a:avLst/>
          </a:prstGeom>
        </p:spPr>
      </p:pic>
      <p:sp>
        <p:nvSpPr>
          <p:cNvPr id="11" name="Title 10"/>
          <p:cNvSpPr>
            <a:spLocks noGrp="1"/>
          </p:cNvSpPr>
          <p:nvPr>
            <p:ph type="title" hasCustomPrompt="1"/>
          </p:nvPr>
        </p:nvSpPr>
        <p:spPr>
          <a:xfrm>
            <a:off x="0" y="469202"/>
            <a:ext cx="8818275" cy="1205132"/>
          </a:xfrm>
        </p:spPr>
        <p:txBody>
          <a:bodyPr anchor="ctr">
            <a:noAutofit/>
          </a:bodyPr>
          <a:lstStyle>
            <a:lvl1pPr algn="r">
              <a:defRPr sz="3200">
                <a:solidFill>
                  <a:schemeClr val="accent6"/>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1101787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11" name="Rectangle 10"/>
          <p:cNvSpPr/>
          <p:nvPr userDrawn="1"/>
        </p:nvSpPr>
        <p:spPr>
          <a:xfrm flipH="1">
            <a:off x="3585682" y="4829840"/>
            <a:ext cx="993462" cy="313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0598" y="0"/>
            <a:ext cx="4576739" cy="5143500"/>
          </a:xfrm>
          <a:prstGeom prst="rect">
            <a:avLst/>
          </a:prstGeom>
        </p:spPr>
      </p:pic>
      <p:sp>
        <p:nvSpPr>
          <p:cNvPr id="19" name="Chart Placeholder 19"/>
          <p:cNvSpPr>
            <a:spLocks noGrp="1"/>
          </p:cNvSpPr>
          <p:nvPr>
            <p:ph type="chart" sz="quarter" idx="22" hasCustomPrompt="1"/>
          </p:nvPr>
        </p:nvSpPr>
        <p:spPr>
          <a:xfrm>
            <a:off x="5445982" y="1406525"/>
            <a:ext cx="2816225" cy="2330450"/>
          </a:xfrm>
        </p:spPr>
        <p:txBody>
          <a:bodyPr anchor="ctr"/>
          <a:lstStyle>
            <a:lvl1pPr marL="0" indent="0" algn="ctr">
              <a:buNone/>
              <a:defRPr>
                <a:solidFill>
                  <a:srgbClr val="737373"/>
                </a:solidFill>
              </a:defRPr>
            </a:lvl1pPr>
          </a:lstStyle>
          <a:p>
            <a:r>
              <a:rPr lang="en-US" dirty="0"/>
              <a:t>Chart or Graphic</a:t>
            </a:r>
          </a:p>
        </p:txBody>
      </p:sp>
      <p:sp>
        <p:nvSpPr>
          <p:cNvPr id="20" name="Content Placeholder 2"/>
          <p:cNvSpPr>
            <a:spLocks noGrp="1"/>
          </p:cNvSpPr>
          <p:nvPr>
            <p:ph idx="1"/>
          </p:nvPr>
        </p:nvSpPr>
        <p:spPr>
          <a:xfrm>
            <a:off x="301695" y="1360800"/>
            <a:ext cx="3819466" cy="3394472"/>
          </a:xfrm>
        </p:spPr>
        <p:txBody>
          <a:bodyPr anchor="ctr"/>
          <a:lstStyle>
            <a:lvl1pPr>
              <a:buClr>
                <a:schemeClr val="accent3"/>
              </a:buClr>
              <a:buSzPct val="80000"/>
              <a:defRPr>
                <a:solidFill>
                  <a:srgbClr val="737373"/>
                </a:solidFill>
              </a:defRPr>
            </a:lvl1pPr>
            <a:lvl2pPr>
              <a:buClr>
                <a:schemeClr val="accent3"/>
              </a:buClr>
              <a:buSzPct val="80000"/>
              <a:defRPr>
                <a:solidFill>
                  <a:srgbClr val="737373"/>
                </a:solidFill>
              </a:defRPr>
            </a:lvl2pPr>
            <a:lvl3pPr>
              <a:buClr>
                <a:schemeClr val="accent3"/>
              </a:buClr>
              <a:buSzPct val="80000"/>
              <a:defRPr>
                <a:solidFill>
                  <a:srgbClr val="737373"/>
                </a:solidFill>
              </a:defRPr>
            </a:lvl3pPr>
            <a:lvl4pPr>
              <a:buClr>
                <a:schemeClr val="accent3"/>
              </a:buClr>
              <a:buSzPct val="80000"/>
              <a:defRPr>
                <a:solidFill>
                  <a:srgbClr val="737373"/>
                </a:solidFill>
              </a:defRPr>
            </a:lvl4pPr>
            <a:lvl5pPr>
              <a:buClr>
                <a:schemeClr val="accent3"/>
              </a:buClr>
              <a:buSzPct val="80000"/>
              <a:defRPr>
                <a:solidFill>
                  <a:srgbClr val="7373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21" hasCustomPrompt="1"/>
          </p:nvPr>
        </p:nvSpPr>
        <p:spPr>
          <a:xfrm>
            <a:off x="-135751" y="-252139"/>
            <a:ext cx="4705147" cy="1539648"/>
          </a:xfrm>
        </p:spPr>
        <p:txBody>
          <a:bodyPr>
            <a:noAutofit/>
          </a:bodyPr>
          <a:lstStyle>
            <a:lvl1pPr marL="0" indent="0">
              <a:buNone/>
              <a:defRPr sz="10000" b="1" cap="all">
                <a:solidFill>
                  <a:srgbClr val="E1E1E1">
                    <a:alpha val="50000"/>
                  </a:srgbClr>
                </a:solidFill>
              </a:defRPr>
            </a:lvl1pPr>
          </a:lstStyle>
          <a:p>
            <a:pPr lvl="0"/>
            <a:r>
              <a:rPr lang="en-US" dirty="0"/>
              <a:t>word</a:t>
            </a:r>
          </a:p>
        </p:txBody>
      </p:sp>
      <p:sp>
        <p:nvSpPr>
          <p:cNvPr id="9" name="Title 1"/>
          <p:cNvSpPr>
            <a:spLocks noGrp="1"/>
          </p:cNvSpPr>
          <p:nvPr>
            <p:ph type="title" hasCustomPrompt="1"/>
          </p:nvPr>
        </p:nvSpPr>
        <p:spPr>
          <a:xfrm>
            <a:off x="188255" y="228775"/>
            <a:ext cx="4387621" cy="834454"/>
          </a:xfrm>
        </p:spPr>
        <p:txBody>
          <a:bodyPr anchor="ctr">
            <a:noAutofit/>
          </a:bodyPr>
          <a:lstStyle>
            <a:lvl1pPr algn="l">
              <a:lnSpc>
                <a:spcPct val="90000"/>
              </a:lnSpc>
              <a:defRPr sz="3200">
                <a:solidFill>
                  <a:schemeClr val="accent3"/>
                </a:solidFill>
              </a:defRPr>
            </a:lvl1pPr>
          </a:lstStyle>
          <a:p>
            <a:r>
              <a:rPr lang="en-US" dirty="0"/>
              <a:t>Click to edit title</a:t>
            </a:r>
          </a:p>
        </p:txBody>
      </p:sp>
      <p:pic>
        <p:nvPicPr>
          <p:cNvPr id="10" name="Picture 9"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209423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0" name="Rectangle 9"/>
          <p:cNvSpPr/>
          <p:nvPr userDrawn="1"/>
        </p:nvSpPr>
        <p:spPr>
          <a:xfrm>
            <a:off x="0" y="0"/>
            <a:ext cx="7349301" cy="1063229"/>
          </a:xfrm>
          <a:prstGeom prst="rect">
            <a:avLst/>
          </a:prstGeom>
          <a:solidFill>
            <a:schemeClr val="tx1">
              <a:lumMod val="10000"/>
              <a:lumOff val="9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4"/>
          <p:cNvSpPr>
            <a:spLocks noGrp="1"/>
          </p:cNvSpPr>
          <p:nvPr>
            <p:ph type="body" sz="quarter" idx="13" hasCustomPrompt="1"/>
          </p:nvPr>
        </p:nvSpPr>
        <p:spPr>
          <a:xfrm>
            <a:off x="-154655"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9" name="Title 1"/>
          <p:cNvSpPr>
            <a:spLocks noGrp="1"/>
          </p:cNvSpPr>
          <p:nvPr>
            <p:ph type="title"/>
          </p:nvPr>
        </p:nvSpPr>
        <p:spPr>
          <a:xfrm>
            <a:off x="301695"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8" name="Rectangle 7"/>
          <p:cNvSpPr/>
          <p:nvPr userDrawn="1"/>
        </p:nvSpPr>
        <p:spPr>
          <a:xfrm>
            <a:off x="0" y="1063229"/>
            <a:ext cx="914400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hart Placeholder 19"/>
          <p:cNvSpPr>
            <a:spLocks noGrp="1"/>
          </p:cNvSpPr>
          <p:nvPr>
            <p:ph type="chart" sz="quarter" idx="20" hasCustomPrompt="1"/>
          </p:nvPr>
        </p:nvSpPr>
        <p:spPr>
          <a:xfrm>
            <a:off x="4138705" y="2054412"/>
            <a:ext cx="2601477" cy="2152744"/>
          </a:xfrm>
        </p:spPr>
        <p:txBody>
          <a:bodyPr anchor="ctr"/>
          <a:lstStyle>
            <a:lvl1pPr marL="0" indent="0" algn="ctr">
              <a:buNone/>
              <a:defRPr>
                <a:solidFill>
                  <a:srgbClr val="737373"/>
                </a:solidFill>
              </a:defRPr>
            </a:lvl1pPr>
          </a:lstStyle>
          <a:p>
            <a:r>
              <a:rPr lang="en-US" dirty="0"/>
              <a:t>Chart or Graphic</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5869" y="2758"/>
            <a:ext cx="2155031" cy="5137983"/>
          </a:xfrm>
          <a:prstGeom prst="rect">
            <a:avLst/>
          </a:prstGeom>
        </p:spPr>
      </p:pic>
      <p:sp>
        <p:nvSpPr>
          <p:cNvPr id="15" name="Rectangle 14"/>
          <p:cNvSpPr/>
          <p:nvPr userDrawn="1"/>
        </p:nvSpPr>
        <p:spPr>
          <a:xfrm>
            <a:off x="-1" y="1063229"/>
            <a:ext cx="7015869"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
        <p:nvSpPr>
          <p:cNvPr id="11" name="Content Placeholder 2"/>
          <p:cNvSpPr>
            <a:spLocks noGrp="1"/>
          </p:cNvSpPr>
          <p:nvPr>
            <p:ph idx="1"/>
          </p:nvPr>
        </p:nvSpPr>
        <p:spPr>
          <a:xfrm>
            <a:off x="301695" y="1360800"/>
            <a:ext cx="3819466" cy="3394472"/>
          </a:xfrm>
        </p:spPr>
        <p:txBody>
          <a:bodyPr anchor="ctr"/>
          <a:lstStyle>
            <a:lvl1pPr>
              <a:buClr>
                <a:schemeClr val="accent3"/>
              </a:buClr>
              <a:buSzPct val="80000"/>
              <a:defRPr>
                <a:solidFill>
                  <a:srgbClr val="737373"/>
                </a:solidFill>
              </a:defRPr>
            </a:lvl1pPr>
            <a:lvl2pPr>
              <a:buClr>
                <a:schemeClr val="accent3"/>
              </a:buClr>
              <a:buSzPct val="80000"/>
              <a:defRPr>
                <a:solidFill>
                  <a:srgbClr val="737373"/>
                </a:solidFill>
              </a:defRPr>
            </a:lvl2pPr>
            <a:lvl3pPr>
              <a:buClr>
                <a:schemeClr val="accent3"/>
              </a:buClr>
              <a:buSzPct val="80000"/>
              <a:defRPr>
                <a:solidFill>
                  <a:srgbClr val="737373"/>
                </a:solidFill>
              </a:defRPr>
            </a:lvl3pPr>
            <a:lvl4pPr>
              <a:buClr>
                <a:schemeClr val="accent3"/>
              </a:buClr>
              <a:buSzPct val="80000"/>
              <a:defRPr>
                <a:solidFill>
                  <a:srgbClr val="737373"/>
                </a:solidFill>
              </a:defRPr>
            </a:lvl4pPr>
            <a:lvl5pPr>
              <a:buClr>
                <a:schemeClr val="accent3"/>
              </a:buClr>
              <a:buSzPct val="80000"/>
              <a:defRPr>
                <a:solidFill>
                  <a:srgbClr val="7373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244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8" name="Rectangle 7"/>
          <p:cNvSpPr/>
          <p:nvPr userDrawn="1"/>
        </p:nvSpPr>
        <p:spPr>
          <a:xfrm>
            <a:off x="2136446" y="0"/>
            <a:ext cx="7015869" cy="1063229"/>
          </a:xfrm>
          <a:prstGeom prst="rect">
            <a:avLst/>
          </a:prstGeom>
          <a:solidFill>
            <a:schemeClr val="tx1">
              <a:lumMod val="10000"/>
              <a:lumOff val="9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4"/>
          <p:cNvSpPr>
            <a:spLocks noGrp="1"/>
          </p:cNvSpPr>
          <p:nvPr>
            <p:ph type="body" sz="quarter" idx="13" hasCustomPrompt="1"/>
          </p:nvPr>
        </p:nvSpPr>
        <p:spPr>
          <a:xfrm>
            <a:off x="1981791"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0" name="Title 1"/>
          <p:cNvSpPr>
            <a:spLocks noGrp="1"/>
          </p:cNvSpPr>
          <p:nvPr>
            <p:ph type="title"/>
          </p:nvPr>
        </p:nvSpPr>
        <p:spPr>
          <a:xfrm>
            <a:off x="2438141"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17" name="Rectangle 16"/>
          <p:cNvSpPr/>
          <p:nvPr userDrawn="1"/>
        </p:nvSpPr>
        <p:spPr>
          <a:xfrm>
            <a:off x="2136445" y="1063229"/>
            <a:ext cx="701587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hasCustomPrompt="1"/>
          </p:nvPr>
        </p:nvSpPr>
        <p:spPr>
          <a:xfrm>
            <a:off x="2444886" y="1592388"/>
            <a:ext cx="6392820" cy="3016965"/>
          </a:xfrm>
        </p:spPr>
        <p:txBody>
          <a:bodyPr/>
          <a:lstStyle>
            <a:lvl1pPr>
              <a:spcBef>
                <a:spcPts val="0"/>
              </a:spcBef>
              <a:spcAft>
                <a:spcPts val="1000"/>
              </a:spcAft>
              <a:buClr>
                <a:schemeClr val="accent3"/>
              </a:buClr>
              <a:buSzPct val="80000"/>
              <a:defRPr sz="1800" baseline="0">
                <a:solidFill>
                  <a:srgbClr val="737373"/>
                </a:solidFill>
              </a:defRPr>
            </a:lvl1pPr>
            <a:lvl2pPr>
              <a:spcBef>
                <a:spcPts val="0"/>
              </a:spcBef>
              <a:spcAft>
                <a:spcPts val="1000"/>
              </a:spcAft>
              <a:buClr>
                <a:schemeClr val="accent3"/>
              </a:buClr>
              <a:buSzPct val="80000"/>
              <a:defRPr sz="1800">
                <a:solidFill>
                  <a:srgbClr val="737373"/>
                </a:solidFill>
              </a:defRPr>
            </a:lvl2pPr>
            <a:lvl3pPr>
              <a:spcBef>
                <a:spcPts val="0"/>
              </a:spcBef>
              <a:spcAft>
                <a:spcPts val="1000"/>
              </a:spcAft>
              <a:buClr>
                <a:schemeClr val="accent3"/>
              </a:buClr>
              <a:buSzPct val="80000"/>
              <a:defRPr sz="1800">
                <a:solidFill>
                  <a:srgbClr val="737373"/>
                </a:solidFill>
              </a:defRPr>
            </a:lvl3pPr>
            <a:lvl4pPr>
              <a:spcBef>
                <a:spcPts val="0"/>
              </a:spcBef>
              <a:spcAft>
                <a:spcPts val="1000"/>
              </a:spcAft>
              <a:buClr>
                <a:schemeClr val="accent3"/>
              </a:buClr>
              <a:buSzPct val="80000"/>
              <a:defRPr sz="1800">
                <a:solidFill>
                  <a:srgbClr val="737373"/>
                </a:solidFill>
              </a:defRPr>
            </a:lvl4pPr>
            <a:lvl5pPr>
              <a:spcBef>
                <a:spcPts val="0"/>
              </a:spcBef>
              <a:spcAft>
                <a:spcPts val="1000"/>
              </a:spcAft>
              <a:buClr>
                <a:schemeClr val="accent3"/>
              </a:buClr>
              <a:buSzPct val="80000"/>
              <a:defRPr sz="18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0" y="2758"/>
            <a:ext cx="2155031" cy="5137983"/>
          </a:xfrm>
          <a:prstGeom prst="rect">
            <a:avLst/>
          </a:prstGeom>
        </p:spPr>
      </p:pic>
    </p:spTree>
    <p:extLst>
      <p:ext uri="{BB962C8B-B14F-4D97-AF65-F5344CB8AC3E}">
        <p14:creationId xmlns:p14="http://schemas.microsoft.com/office/powerpoint/2010/main" val="3932292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7" name="Chart Placeholder 19"/>
          <p:cNvSpPr>
            <a:spLocks noGrp="1"/>
          </p:cNvSpPr>
          <p:nvPr>
            <p:ph type="chart" sz="quarter" idx="20" hasCustomPrompt="1"/>
          </p:nvPr>
        </p:nvSpPr>
        <p:spPr>
          <a:xfrm>
            <a:off x="6551707" y="1935645"/>
            <a:ext cx="2271058" cy="2330450"/>
          </a:xfrm>
        </p:spPr>
        <p:txBody>
          <a:bodyPr anchor="ctr"/>
          <a:lstStyle>
            <a:lvl1pPr marL="0" indent="0" algn="ctr">
              <a:buNone/>
              <a:defRPr>
                <a:solidFill>
                  <a:srgbClr val="737373"/>
                </a:solidFill>
              </a:defRPr>
            </a:lvl1pPr>
          </a:lstStyle>
          <a:p>
            <a:r>
              <a:rPr lang="en-US" dirty="0"/>
              <a:t>Chart or Graphic</a:t>
            </a:r>
          </a:p>
        </p:txBody>
      </p:sp>
      <p:sp>
        <p:nvSpPr>
          <p:cNvPr id="18" name="Content Placeholder 2"/>
          <p:cNvSpPr>
            <a:spLocks noGrp="1"/>
          </p:cNvSpPr>
          <p:nvPr>
            <p:ph idx="1" hasCustomPrompt="1"/>
          </p:nvPr>
        </p:nvSpPr>
        <p:spPr>
          <a:xfrm>
            <a:off x="2444886" y="1592388"/>
            <a:ext cx="3897643" cy="3016965"/>
          </a:xfrm>
        </p:spPr>
        <p:txBody>
          <a:bodyPr/>
          <a:lstStyle>
            <a:lvl1pPr>
              <a:spcBef>
                <a:spcPts val="0"/>
              </a:spcBef>
              <a:spcAft>
                <a:spcPts val="800"/>
              </a:spcAft>
              <a:buClr>
                <a:schemeClr val="accent3"/>
              </a:buClr>
              <a:buSzPct val="80000"/>
              <a:defRPr sz="1600" baseline="0">
                <a:solidFill>
                  <a:srgbClr val="737373"/>
                </a:solidFill>
              </a:defRPr>
            </a:lvl1pPr>
            <a:lvl2pPr>
              <a:spcBef>
                <a:spcPts val="0"/>
              </a:spcBef>
              <a:spcAft>
                <a:spcPts val="800"/>
              </a:spcAft>
              <a:buClr>
                <a:schemeClr val="accent3"/>
              </a:buClr>
              <a:buSzPct val="80000"/>
              <a:defRPr sz="1600">
                <a:solidFill>
                  <a:srgbClr val="737373"/>
                </a:solidFill>
              </a:defRPr>
            </a:lvl2pPr>
            <a:lvl3pPr>
              <a:spcBef>
                <a:spcPts val="0"/>
              </a:spcBef>
              <a:spcAft>
                <a:spcPts val="800"/>
              </a:spcAft>
              <a:buClr>
                <a:schemeClr val="accent3"/>
              </a:buClr>
              <a:buSzPct val="80000"/>
              <a:defRPr sz="1600">
                <a:solidFill>
                  <a:srgbClr val="737373"/>
                </a:solidFill>
              </a:defRPr>
            </a:lvl3pPr>
            <a:lvl4pPr>
              <a:spcBef>
                <a:spcPts val="0"/>
              </a:spcBef>
              <a:spcAft>
                <a:spcPts val="800"/>
              </a:spcAft>
              <a:buClr>
                <a:schemeClr val="accent3"/>
              </a:buClr>
              <a:buSzPct val="80000"/>
              <a:defRPr sz="1600">
                <a:solidFill>
                  <a:srgbClr val="737373"/>
                </a:solidFill>
              </a:defRPr>
            </a:lvl4pPr>
            <a:lvl5pPr>
              <a:spcBef>
                <a:spcPts val="0"/>
              </a:spcBef>
              <a:spcAft>
                <a:spcPts val="800"/>
              </a:spcAft>
              <a:buClr>
                <a:schemeClr val="accent3"/>
              </a:buClr>
              <a:buSzPct val="80000"/>
              <a:defRPr sz="16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2136446" y="0"/>
            <a:ext cx="7015869" cy="1063229"/>
          </a:xfrm>
          <a:prstGeom prst="rect">
            <a:avLst/>
          </a:prstGeom>
          <a:solidFill>
            <a:schemeClr val="tx1">
              <a:lumMod val="10000"/>
              <a:lumOff val="9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14"/>
          <p:cNvSpPr>
            <a:spLocks noGrp="1"/>
          </p:cNvSpPr>
          <p:nvPr>
            <p:ph type="body" sz="quarter" idx="13" hasCustomPrompt="1"/>
          </p:nvPr>
        </p:nvSpPr>
        <p:spPr>
          <a:xfrm>
            <a:off x="1981791"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6" name="Title 1"/>
          <p:cNvSpPr>
            <a:spLocks noGrp="1"/>
          </p:cNvSpPr>
          <p:nvPr>
            <p:ph type="title"/>
          </p:nvPr>
        </p:nvSpPr>
        <p:spPr>
          <a:xfrm>
            <a:off x="2438141"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19" name="Rectangle 18"/>
          <p:cNvSpPr/>
          <p:nvPr userDrawn="1"/>
        </p:nvSpPr>
        <p:spPr>
          <a:xfrm>
            <a:off x="2136445" y="1063229"/>
            <a:ext cx="701587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0" y="2758"/>
            <a:ext cx="2155031" cy="5137983"/>
          </a:xfrm>
          <a:prstGeom prst="rect">
            <a:avLst/>
          </a:prstGeom>
        </p:spPr>
      </p:pic>
    </p:spTree>
    <p:extLst>
      <p:ext uri="{BB962C8B-B14F-4D97-AF65-F5344CB8AC3E}">
        <p14:creationId xmlns:p14="http://schemas.microsoft.com/office/powerpoint/2010/main" val="2679796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sp>
        <p:nvSpPr>
          <p:cNvPr id="8" name="Rectangle 7"/>
          <p:cNvSpPr/>
          <p:nvPr userDrawn="1"/>
        </p:nvSpPr>
        <p:spPr>
          <a:xfrm>
            <a:off x="0" y="1063229"/>
            <a:ext cx="9144000"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hart Placeholder 19"/>
          <p:cNvSpPr>
            <a:spLocks noGrp="1"/>
          </p:cNvSpPr>
          <p:nvPr>
            <p:ph type="chart" sz="quarter" idx="20" hasCustomPrompt="1"/>
          </p:nvPr>
        </p:nvSpPr>
        <p:spPr>
          <a:xfrm>
            <a:off x="4138705" y="2054412"/>
            <a:ext cx="2601477" cy="2152744"/>
          </a:xfrm>
        </p:spPr>
        <p:txBody>
          <a:bodyPr anchor="ctr"/>
          <a:lstStyle>
            <a:lvl1pPr marL="0" indent="0" algn="ctr">
              <a:buNone/>
              <a:defRPr>
                <a:solidFill>
                  <a:srgbClr val="737373"/>
                </a:solidFill>
              </a:defRPr>
            </a:lvl1pPr>
          </a:lstStyle>
          <a:p>
            <a:r>
              <a:rPr lang="en-US" dirty="0"/>
              <a:t>Chart or Graphic</a:t>
            </a:r>
          </a:p>
        </p:txBody>
      </p:sp>
      <p:sp>
        <p:nvSpPr>
          <p:cNvPr id="14" name="Content Placeholder 2"/>
          <p:cNvSpPr>
            <a:spLocks noGrp="1"/>
          </p:cNvSpPr>
          <p:nvPr>
            <p:ph idx="1"/>
          </p:nvPr>
        </p:nvSpPr>
        <p:spPr>
          <a:xfrm>
            <a:off x="386476" y="1360800"/>
            <a:ext cx="3528112" cy="3394472"/>
          </a:xfrm>
        </p:spPr>
        <p:txBody>
          <a:bodyPr anchor="ctr"/>
          <a:lstStyle>
            <a:lvl1pPr>
              <a:buClr>
                <a:schemeClr val="accent3"/>
              </a:buClr>
              <a:buSzPct val="80000"/>
              <a:defRPr sz="2000">
                <a:solidFill>
                  <a:srgbClr val="737373"/>
                </a:solidFill>
              </a:defRPr>
            </a:lvl1pPr>
            <a:lvl2pPr>
              <a:buClr>
                <a:schemeClr val="accent3"/>
              </a:buClr>
              <a:buSzPct val="80000"/>
              <a:defRPr>
                <a:solidFill>
                  <a:srgbClr val="737373"/>
                </a:solidFill>
              </a:defRPr>
            </a:lvl2pPr>
            <a:lvl3pPr>
              <a:buClr>
                <a:schemeClr val="accent3"/>
              </a:buClr>
              <a:buSzPct val="80000"/>
              <a:defRPr>
                <a:solidFill>
                  <a:srgbClr val="737373"/>
                </a:solidFill>
              </a:defRPr>
            </a:lvl3pPr>
            <a:lvl4pPr>
              <a:buClr>
                <a:schemeClr val="accent3"/>
              </a:buClr>
              <a:buSzPct val="80000"/>
              <a:defRPr>
                <a:solidFill>
                  <a:srgbClr val="737373"/>
                </a:solidFill>
              </a:defRPr>
            </a:lvl4pPr>
            <a:lvl5pPr>
              <a:buClr>
                <a:schemeClr val="accent3"/>
              </a:buClr>
              <a:buSzPct val="80000"/>
              <a:defRPr>
                <a:solidFill>
                  <a:srgbClr val="7373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5869" y="2758"/>
            <a:ext cx="2155031" cy="5137983"/>
          </a:xfrm>
          <a:prstGeom prst="rect">
            <a:avLst/>
          </a:prstGeom>
        </p:spPr>
      </p:pic>
      <p:sp>
        <p:nvSpPr>
          <p:cNvPr id="9" name="Text Placeholder 14"/>
          <p:cNvSpPr>
            <a:spLocks noGrp="1"/>
          </p:cNvSpPr>
          <p:nvPr>
            <p:ph type="body" sz="quarter" idx="13" hasCustomPrompt="1"/>
          </p:nvPr>
        </p:nvSpPr>
        <p:spPr>
          <a:xfrm>
            <a:off x="-154655"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10" name="Title 1"/>
          <p:cNvSpPr>
            <a:spLocks noGrp="1"/>
          </p:cNvSpPr>
          <p:nvPr>
            <p:ph type="title"/>
          </p:nvPr>
        </p:nvSpPr>
        <p:spPr>
          <a:xfrm>
            <a:off x="301695"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pic>
        <p:nvPicPr>
          <p:cNvPr id="12" name="Picture 11"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Tree>
    <p:extLst>
      <p:ext uri="{BB962C8B-B14F-4D97-AF65-F5344CB8AC3E}">
        <p14:creationId xmlns:p14="http://schemas.microsoft.com/office/powerpoint/2010/main" val="4250427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sp>
        <p:nvSpPr>
          <p:cNvPr id="11" name="Content Placeholder 2"/>
          <p:cNvSpPr>
            <a:spLocks noGrp="1"/>
          </p:cNvSpPr>
          <p:nvPr>
            <p:ph idx="1" hasCustomPrompt="1"/>
          </p:nvPr>
        </p:nvSpPr>
        <p:spPr>
          <a:xfrm>
            <a:off x="2444886" y="1592388"/>
            <a:ext cx="6392820" cy="3016965"/>
          </a:xfrm>
        </p:spPr>
        <p:txBody>
          <a:bodyPr/>
          <a:lstStyle>
            <a:lvl1pPr>
              <a:spcBef>
                <a:spcPts val="0"/>
              </a:spcBef>
              <a:spcAft>
                <a:spcPts val="1000"/>
              </a:spcAft>
              <a:buClr>
                <a:schemeClr val="accent3"/>
              </a:buClr>
              <a:buSzPct val="80000"/>
              <a:defRPr sz="1800" baseline="0">
                <a:solidFill>
                  <a:srgbClr val="737373"/>
                </a:solidFill>
              </a:defRPr>
            </a:lvl1pPr>
            <a:lvl2pPr>
              <a:spcBef>
                <a:spcPts val="0"/>
              </a:spcBef>
              <a:spcAft>
                <a:spcPts val="1000"/>
              </a:spcAft>
              <a:buClr>
                <a:schemeClr val="accent3"/>
              </a:buClr>
              <a:buSzPct val="80000"/>
              <a:defRPr sz="1800">
                <a:solidFill>
                  <a:srgbClr val="737373"/>
                </a:solidFill>
              </a:defRPr>
            </a:lvl2pPr>
            <a:lvl3pPr>
              <a:spcBef>
                <a:spcPts val="0"/>
              </a:spcBef>
              <a:spcAft>
                <a:spcPts val="1000"/>
              </a:spcAft>
              <a:buClr>
                <a:schemeClr val="accent3"/>
              </a:buClr>
              <a:buSzPct val="80000"/>
              <a:defRPr sz="1800">
                <a:solidFill>
                  <a:srgbClr val="737373"/>
                </a:solidFill>
              </a:defRPr>
            </a:lvl3pPr>
            <a:lvl4pPr>
              <a:spcBef>
                <a:spcPts val="0"/>
              </a:spcBef>
              <a:spcAft>
                <a:spcPts val="1000"/>
              </a:spcAft>
              <a:buClr>
                <a:schemeClr val="accent3"/>
              </a:buClr>
              <a:buSzPct val="80000"/>
              <a:defRPr sz="1800">
                <a:solidFill>
                  <a:srgbClr val="737373"/>
                </a:solidFill>
              </a:defRPr>
            </a:lvl4pPr>
            <a:lvl5pPr>
              <a:spcBef>
                <a:spcPts val="0"/>
              </a:spcBef>
              <a:spcAft>
                <a:spcPts val="1000"/>
              </a:spcAft>
              <a:buClr>
                <a:schemeClr val="accent3"/>
              </a:buClr>
              <a:buSzPct val="80000"/>
              <a:defRPr sz="18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4"/>
          <p:cNvSpPr>
            <a:spLocks noGrp="1"/>
          </p:cNvSpPr>
          <p:nvPr>
            <p:ph type="body" sz="quarter" idx="13" hasCustomPrompt="1"/>
          </p:nvPr>
        </p:nvSpPr>
        <p:spPr>
          <a:xfrm>
            <a:off x="1981791"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7" name="Title 1"/>
          <p:cNvSpPr>
            <a:spLocks noGrp="1"/>
          </p:cNvSpPr>
          <p:nvPr>
            <p:ph type="title"/>
          </p:nvPr>
        </p:nvSpPr>
        <p:spPr>
          <a:xfrm>
            <a:off x="2438141"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0" y="2758"/>
            <a:ext cx="2155031" cy="5137983"/>
          </a:xfrm>
          <a:prstGeom prst="rect">
            <a:avLst/>
          </a:prstGeom>
        </p:spPr>
      </p:pic>
    </p:spTree>
    <p:extLst>
      <p:ext uri="{BB962C8B-B14F-4D97-AF65-F5344CB8AC3E}">
        <p14:creationId xmlns:p14="http://schemas.microsoft.com/office/powerpoint/2010/main" val="310530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sp>
        <p:nvSpPr>
          <p:cNvPr id="17" name="Chart Placeholder 19"/>
          <p:cNvSpPr>
            <a:spLocks noGrp="1"/>
          </p:cNvSpPr>
          <p:nvPr>
            <p:ph type="chart" sz="quarter" idx="20" hasCustomPrompt="1"/>
          </p:nvPr>
        </p:nvSpPr>
        <p:spPr>
          <a:xfrm>
            <a:off x="6551707" y="1935645"/>
            <a:ext cx="2271058" cy="2330450"/>
          </a:xfrm>
        </p:spPr>
        <p:txBody>
          <a:bodyPr anchor="ctr"/>
          <a:lstStyle>
            <a:lvl1pPr marL="0" indent="0" algn="ctr">
              <a:buNone/>
              <a:defRPr>
                <a:solidFill>
                  <a:srgbClr val="737373"/>
                </a:solidFill>
              </a:defRPr>
            </a:lvl1pPr>
          </a:lstStyle>
          <a:p>
            <a:r>
              <a:rPr lang="en-US" dirty="0"/>
              <a:t>Chart or Graphic</a:t>
            </a:r>
          </a:p>
        </p:txBody>
      </p:sp>
      <p:sp>
        <p:nvSpPr>
          <p:cNvPr id="18" name="Content Placeholder 2"/>
          <p:cNvSpPr>
            <a:spLocks noGrp="1"/>
          </p:cNvSpPr>
          <p:nvPr>
            <p:ph idx="1" hasCustomPrompt="1"/>
          </p:nvPr>
        </p:nvSpPr>
        <p:spPr>
          <a:xfrm>
            <a:off x="2444886" y="1592388"/>
            <a:ext cx="3897643" cy="3016965"/>
          </a:xfrm>
        </p:spPr>
        <p:txBody>
          <a:bodyPr/>
          <a:lstStyle>
            <a:lvl1pPr>
              <a:spcBef>
                <a:spcPts val="0"/>
              </a:spcBef>
              <a:spcAft>
                <a:spcPts val="800"/>
              </a:spcAft>
              <a:buClr>
                <a:schemeClr val="accent3"/>
              </a:buClr>
              <a:buSzPct val="80000"/>
              <a:defRPr sz="1600" baseline="0">
                <a:solidFill>
                  <a:srgbClr val="737373"/>
                </a:solidFill>
              </a:defRPr>
            </a:lvl1pPr>
            <a:lvl2pPr>
              <a:spcBef>
                <a:spcPts val="0"/>
              </a:spcBef>
              <a:spcAft>
                <a:spcPts val="800"/>
              </a:spcAft>
              <a:buClr>
                <a:schemeClr val="accent3"/>
              </a:buClr>
              <a:buSzPct val="80000"/>
              <a:defRPr sz="1600">
                <a:solidFill>
                  <a:srgbClr val="737373"/>
                </a:solidFill>
              </a:defRPr>
            </a:lvl2pPr>
            <a:lvl3pPr>
              <a:spcBef>
                <a:spcPts val="0"/>
              </a:spcBef>
              <a:spcAft>
                <a:spcPts val="800"/>
              </a:spcAft>
              <a:buClr>
                <a:schemeClr val="accent3"/>
              </a:buClr>
              <a:buSzPct val="80000"/>
              <a:defRPr sz="1600">
                <a:solidFill>
                  <a:srgbClr val="737373"/>
                </a:solidFill>
              </a:defRPr>
            </a:lvl3pPr>
            <a:lvl4pPr>
              <a:spcBef>
                <a:spcPts val="0"/>
              </a:spcBef>
              <a:spcAft>
                <a:spcPts val="800"/>
              </a:spcAft>
              <a:buClr>
                <a:schemeClr val="accent3"/>
              </a:buClr>
              <a:buSzPct val="80000"/>
              <a:defRPr sz="1600">
                <a:solidFill>
                  <a:srgbClr val="737373"/>
                </a:solidFill>
              </a:defRPr>
            </a:lvl4pPr>
            <a:lvl5pPr>
              <a:spcBef>
                <a:spcPts val="0"/>
              </a:spcBef>
              <a:spcAft>
                <a:spcPts val="800"/>
              </a:spcAft>
              <a:buClr>
                <a:schemeClr val="accent3"/>
              </a:buClr>
              <a:buSzPct val="80000"/>
              <a:defRPr sz="16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4"/>
          <p:cNvSpPr>
            <a:spLocks noGrp="1"/>
          </p:cNvSpPr>
          <p:nvPr>
            <p:ph type="body" sz="quarter" idx="13" hasCustomPrompt="1"/>
          </p:nvPr>
        </p:nvSpPr>
        <p:spPr>
          <a:xfrm>
            <a:off x="1981791" y="-252139"/>
            <a:ext cx="7170524"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8" name="Title 1"/>
          <p:cNvSpPr>
            <a:spLocks noGrp="1"/>
          </p:cNvSpPr>
          <p:nvPr>
            <p:ph type="title"/>
          </p:nvPr>
        </p:nvSpPr>
        <p:spPr>
          <a:xfrm>
            <a:off x="2438141" y="189331"/>
            <a:ext cx="6714173" cy="873897"/>
          </a:xfrm>
        </p:spPr>
        <p:txBody>
          <a:bodyPr>
            <a:noAutofit/>
          </a:bodyPr>
          <a:lstStyle>
            <a:lvl1pPr algn="l">
              <a:defRPr sz="3200">
                <a:solidFill>
                  <a:schemeClr val="accent3"/>
                </a:solidFill>
              </a:defRPr>
            </a:lvl1pPr>
          </a:lstStyle>
          <a:p>
            <a:r>
              <a:rPr lang="en-US"/>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0" y="2758"/>
            <a:ext cx="2155031" cy="5137983"/>
          </a:xfrm>
          <a:prstGeom prst="rect">
            <a:avLst/>
          </a:prstGeom>
        </p:spPr>
      </p:pic>
    </p:spTree>
    <p:extLst>
      <p:ext uri="{BB962C8B-B14F-4D97-AF65-F5344CB8AC3E}">
        <p14:creationId xmlns:p14="http://schemas.microsoft.com/office/powerpoint/2010/main" val="2783270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63"/>
            <a:ext cx="9144000" cy="1060704"/>
          </a:xfrm>
          <a:prstGeom prst="rect">
            <a:avLst/>
          </a:prstGeom>
        </p:spPr>
      </p:pic>
      <p:sp>
        <p:nvSpPr>
          <p:cNvPr id="14" name="Content Placeholder 2"/>
          <p:cNvSpPr>
            <a:spLocks noGrp="1"/>
          </p:cNvSpPr>
          <p:nvPr>
            <p:ph idx="1" hasCustomPrompt="1"/>
          </p:nvPr>
        </p:nvSpPr>
        <p:spPr>
          <a:xfrm>
            <a:off x="457200" y="1573328"/>
            <a:ext cx="8229600" cy="2991764"/>
          </a:xfrm>
        </p:spPr>
        <p:txBody>
          <a:bodyPr/>
          <a:lstStyle>
            <a:lvl1pPr>
              <a:spcBef>
                <a:spcPts val="0"/>
              </a:spcBef>
              <a:spcAft>
                <a:spcPts val="1200"/>
              </a:spcAft>
              <a:buClr>
                <a:schemeClr val="accent3"/>
              </a:buClr>
              <a:buSzPct val="80000"/>
              <a:defRPr sz="1800" baseline="0">
                <a:solidFill>
                  <a:srgbClr val="737373"/>
                </a:solidFill>
              </a:defRPr>
            </a:lvl1pPr>
            <a:lvl2pPr>
              <a:spcBef>
                <a:spcPts val="0"/>
              </a:spcBef>
              <a:spcAft>
                <a:spcPts val="1200"/>
              </a:spcAft>
              <a:buClr>
                <a:schemeClr val="accent3"/>
              </a:buClr>
              <a:buSzPct val="80000"/>
              <a:defRPr sz="1800">
                <a:solidFill>
                  <a:srgbClr val="737373"/>
                </a:solidFill>
              </a:defRPr>
            </a:lvl2pPr>
            <a:lvl3pPr>
              <a:spcBef>
                <a:spcPts val="0"/>
              </a:spcBef>
              <a:spcAft>
                <a:spcPts val="1200"/>
              </a:spcAft>
              <a:buClr>
                <a:schemeClr val="accent3"/>
              </a:buClr>
              <a:buSzPct val="80000"/>
              <a:defRPr sz="1800">
                <a:solidFill>
                  <a:srgbClr val="737373"/>
                </a:solidFill>
              </a:defRPr>
            </a:lvl3pPr>
            <a:lvl4pPr>
              <a:spcBef>
                <a:spcPts val="0"/>
              </a:spcBef>
              <a:spcAft>
                <a:spcPts val="1200"/>
              </a:spcAft>
              <a:buClr>
                <a:schemeClr val="accent3"/>
              </a:buClr>
              <a:buSzPct val="80000"/>
              <a:defRPr sz="1800">
                <a:solidFill>
                  <a:srgbClr val="737373"/>
                </a:solidFill>
              </a:defRPr>
            </a:lvl4pPr>
            <a:lvl5pPr>
              <a:spcBef>
                <a:spcPts val="0"/>
              </a:spcBef>
              <a:spcAft>
                <a:spcPts val="1200"/>
              </a:spcAft>
              <a:buClr>
                <a:schemeClr val="accent3"/>
              </a:buClr>
              <a:buSzPct val="80000"/>
              <a:defRPr sz="1800">
                <a:solidFill>
                  <a:srgbClr val="737373"/>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4"/>
          <p:cNvSpPr>
            <a:spLocks noGrp="1"/>
          </p:cNvSpPr>
          <p:nvPr>
            <p:ph type="body" sz="quarter" idx="13" hasCustomPrompt="1"/>
          </p:nvPr>
        </p:nvSpPr>
        <p:spPr>
          <a:xfrm>
            <a:off x="-154656" y="-252139"/>
            <a:ext cx="9306543" cy="1539648"/>
          </a:xfrm>
        </p:spPr>
        <p:txBody>
          <a:bodyPr>
            <a:noAutofit/>
          </a:bodyPr>
          <a:lstStyle>
            <a:lvl1pPr marL="0" indent="0">
              <a:buNone/>
              <a:defRPr sz="10000" b="1" cap="all">
                <a:solidFill>
                  <a:srgbClr val="E1E1E1">
                    <a:alpha val="50000"/>
                  </a:srgbClr>
                </a:solidFill>
              </a:defRPr>
            </a:lvl1pPr>
          </a:lstStyle>
          <a:p>
            <a:pPr lvl="0"/>
            <a:r>
              <a:rPr lang="en-US" dirty="0"/>
              <a:t>SUBHEAD</a:t>
            </a:r>
          </a:p>
        </p:txBody>
      </p:sp>
      <p:sp>
        <p:nvSpPr>
          <p:cNvPr id="9" name="Title 1"/>
          <p:cNvSpPr>
            <a:spLocks noGrp="1"/>
          </p:cNvSpPr>
          <p:nvPr>
            <p:ph type="title"/>
          </p:nvPr>
        </p:nvSpPr>
        <p:spPr>
          <a:xfrm>
            <a:off x="301695" y="189331"/>
            <a:ext cx="8850192" cy="873897"/>
          </a:xfrm>
        </p:spPr>
        <p:txBody>
          <a:bodyPr>
            <a:noAutofit/>
          </a:bodyPr>
          <a:lstStyle>
            <a:lvl1pPr algn="l">
              <a:defRPr sz="3200">
                <a:solidFill>
                  <a:schemeClr val="accent3"/>
                </a:solidFill>
              </a:defRPr>
            </a:lvl1pPr>
          </a:lstStyle>
          <a:p>
            <a:r>
              <a:rPr lang="en-US"/>
              <a:t>Click to edit Master title style</a:t>
            </a:r>
            <a:endParaRPr lang="en-US" dirty="0"/>
          </a:p>
        </p:txBody>
      </p:sp>
      <p:sp>
        <p:nvSpPr>
          <p:cNvPr id="10" name="Rectangle 9"/>
          <p:cNvSpPr/>
          <p:nvPr userDrawn="1"/>
        </p:nvSpPr>
        <p:spPr>
          <a:xfrm>
            <a:off x="0" y="1063229"/>
            <a:ext cx="9151887" cy="232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41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6">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651900" y="122722"/>
            <a:ext cx="6356424" cy="4673671"/>
          </a:xfrm>
          <a:prstGeom prst="rect">
            <a:avLst/>
          </a:prstGeom>
          <a:solidFill>
            <a:schemeClr val="bg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8"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9" name="Picture 8"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39458348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7">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651900" y="122722"/>
            <a:ext cx="6356424" cy="4673671"/>
          </a:xfrm>
          <a:prstGeom prst="rect">
            <a:avLst/>
          </a:prstGeom>
          <a:solidFill>
            <a:schemeClr val="accent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8"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1"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3" name="Picture 12"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38080327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3" name="Rectangle 12"/>
          <p:cNvSpPr/>
          <p:nvPr userDrawn="1"/>
        </p:nvSpPr>
        <p:spPr>
          <a:xfrm>
            <a:off x="0" y="4739487"/>
            <a:ext cx="2009588" cy="404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8" name="Picture 7"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2820" y="4476116"/>
            <a:ext cx="1770945" cy="263371"/>
          </a:xfrm>
          <a:prstGeom prst="rect">
            <a:avLst/>
          </a:prstGeom>
        </p:spPr>
      </p:pic>
      <p:sp>
        <p:nvSpPr>
          <p:cNvPr id="11" name="Title 10"/>
          <p:cNvSpPr>
            <a:spLocks noGrp="1"/>
          </p:cNvSpPr>
          <p:nvPr>
            <p:ph type="title" hasCustomPrompt="1"/>
          </p:nvPr>
        </p:nvSpPr>
        <p:spPr>
          <a:xfrm>
            <a:off x="374594" y="731985"/>
            <a:ext cx="4350047" cy="2407757"/>
          </a:xfrm>
        </p:spPr>
        <p:txBody>
          <a:bodyPr anchor="t">
            <a:noAutofit/>
          </a:bodyPr>
          <a:lstStyle>
            <a:lvl1pPr algn="l">
              <a:defRPr sz="3200">
                <a:solidFill>
                  <a:schemeClr val="accent3"/>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4214735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8">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651900" y="122722"/>
            <a:ext cx="6356424" cy="4673671"/>
          </a:xfrm>
          <a:prstGeom prst="rect">
            <a:avLst/>
          </a:prstGeom>
          <a:solidFill>
            <a:schemeClr val="accent3">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8"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3"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4" name="Picture 13"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231696690"/>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19">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651900" y="122722"/>
            <a:ext cx="6356424" cy="4673671"/>
          </a:xfrm>
          <a:prstGeom prst="rect">
            <a:avLst/>
          </a:prstGeom>
          <a:solidFill>
            <a:schemeClr val="accent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8"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1"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3" name="Picture 12"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131310405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0">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516225" y="0"/>
            <a:ext cx="6627773" cy="5143500"/>
          </a:xfrm>
          <a:prstGeom prst="rect">
            <a:avLst/>
          </a:prstGeom>
          <a:solidFill>
            <a:schemeClr val="bg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9"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0"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1" name="Picture 10"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Tree>
    <p:extLst>
      <p:ext uri="{BB962C8B-B14F-4D97-AF65-F5344CB8AC3E}">
        <p14:creationId xmlns:p14="http://schemas.microsoft.com/office/powerpoint/2010/main" val="324642418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1">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516226" y="0"/>
            <a:ext cx="6627774" cy="5143500"/>
          </a:xfrm>
          <a:prstGeom prst="rect">
            <a:avLst/>
          </a:prstGeom>
          <a:solidFill>
            <a:schemeClr val="accent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10"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1"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3" name="Picture 12"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Tree>
    <p:extLst>
      <p:ext uri="{BB962C8B-B14F-4D97-AF65-F5344CB8AC3E}">
        <p14:creationId xmlns:p14="http://schemas.microsoft.com/office/powerpoint/2010/main" val="202394084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2">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516226" y="0"/>
            <a:ext cx="6627774" cy="5143500"/>
          </a:xfrm>
          <a:prstGeom prst="rect">
            <a:avLst/>
          </a:prstGeom>
          <a:solidFill>
            <a:schemeClr val="accent3">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10"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sp>
        <p:nvSpPr>
          <p:cNvPr id="11"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pic>
        <p:nvPicPr>
          <p:cNvPr id="13" name="Picture 12"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Tree>
    <p:extLst>
      <p:ext uri="{BB962C8B-B14F-4D97-AF65-F5344CB8AC3E}">
        <p14:creationId xmlns:p14="http://schemas.microsoft.com/office/powerpoint/2010/main" val="44724301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3">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918" y="0"/>
            <a:ext cx="6624389" cy="5143500"/>
          </a:xfrm>
          <a:prstGeom prst="rect">
            <a:avLst/>
          </a:prstGeom>
        </p:spPr>
      </p:pic>
      <p:sp>
        <p:nvSpPr>
          <p:cNvPr id="7" name="Rectangle 6"/>
          <p:cNvSpPr/>
          <p:nvPr userDrawn="1"/>
        </p:nvSpPr>
        <p:spPr>
          <a:xfrm>
            <a:off x="2516226" y="0"/>
            <a:ext cx="6627774" cy="5143500"/>
          </a:xfrm>
          <a:prstGeom prst="rect">
            <a:avLst/>
          </a:prstGeom>
          <a:solidFill>
            <a:schemeClr val="accent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hasCustomPrompt="1"/>
          </p:nvPr>
        </p:nvSpPr>
        <p:spPr>
          <a:xfrm>
            <a:off x="220859" y="2177309"/>
            <a:ext cx="2295367" cy="2857654"/>
          </a:xfrm>
        </p:spPr>
        <p:txBody>
          <a:bodyPr/>
          <a:lstStyle>
            <a:lvl1pPr>
              <a:spcBef>
                <a:spcPts val="0"/>
              </a:spcBef>
              <a:spcAft>
                <a:spcPts val="1200"/>
              </a:spcAft>
              <a:buClr>
                <a:schemeClr val="accent3"/>
              </a:buClr>
              <a:buSzPct val="80000"/>
              <a:defRPr sz="1600" baseline="0">
                <a:solidFill>
                  <a:srgbClr val="737373"/>
                </a:solidFill>
              </a:defRPr>
            </a:lvl1pPr>
            <a:lvl2pPr>
              <a:spcBef>
                <a:spcPts val="0"/>
              </a:spcBef>
              <a:spcAft>
                <a:spcPts val="1200"/>
              </a:spcAft>
              <a:buClr>
                <a:schemeClr val="bg2"/>
              </a:buClr>
              <a:buSzPct val="80000"/>
              <a:defRPr sz="1600">
                <a:solidFill>
                  <a:srgbClr val="4C4C4C"/>
                </a:solidFill>
              </a:defRPr>
            </a:lvl2pPr>
            <a:lvl3pPr>
              <a:spcBef>
                <a:spcPts val="0"/>
              </a:spcBef>
              <a:spcAft>
                <a:spcPts val="1200"/>
              </a:spcAft>
              <a:buClr>
                <a:schemeClr val="bg2"/>
              </a:buClr>
              <a:buSzPct val="80000"/>
              <a:defRPr sz="1600">
                <a:solidFill>
                  <a:srgbClr val="4C4C4C"/>
                </a:solidFill>
              </a:defRPr>
            </a:lvl3pPr>
            <a:lvl4pPr>
              <a:spcBef>
                <a:spcPts val="0"/>
              </a:spcBef>
              <a:spcAft>
                <a:spcPts val="1200"/>
              </a:spcAft>
              <a:buClr>
                <a:schemeClr val="bg2"/>
              </a:buClr>
              <a:buSzPct val="80000"/>
              <a:defRPr sz="1600">
                <a:solidFill>
                  <a:srgbClr val="4C4C4C"/>
                </a:solidFill>
              </a:defRPr>
            </a:lvl4pPr>
            <a:lvl5pPr>
              <a:spcBef>
                <a:spcPts val="0"/>
              </a:spcBef>
              <a:spcAft>
                <a:spcPts val="1200"/>
              </a:spcAft>
              <a:buClr>
                <a:schemeClr val="bg2"/>
              </a:buClr>
              <a:buSzPct val="80000"/>
              <a:defRPr sz="1600">
                <a:solidFill>
                  <a:srgbClr val="4C4C4C"/>
                </a:solidFill>
              </a:defRPr>
            </a:lvl5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p:txBody>
      </p:sp>
      <p:sp>
        <p:nvSpPr>
          <p:cNvPr id="16" name="Chart Placeholder 19"/>
          <p:cNvSpPr>
            <a:spLocks noGrp="1"/>
          </p:cNvSpPr>
          <p:nvPr>
            <p:ph type="chart" sz="quarter" idx="20" hasCustomPrompt="1"/>
          </p:nvPr>
        </p:nvSpPr>
        <p:spPr>
          <a:xfrm>
            <a:off x="3215287" y="686402"/>
            <a:ext cx="5229650" cy="3546310"/>
          </a:xfrm>
        </p:spPr>
        <p:txBody>
          <a:bodyPr anchor="ctr"/>
          <a:lstStyle>
            <a:lvl1pPr marL="0" indent="0" algn="ctr">
              <a:buNone/>
              <a:defRPr>
                <a:solidFill>
                  <a:schemeClr val="tx1"/>
                </a:solidFill>
              </a:defRPr>
            </a:lvl1pPr>
          </a:lstStyle>
          <a:p>
            <a:r>
              <a:rPr lang="en-US" dirty="0"/>
              <a:t>Chart or Graphic</a:t>
            </a:r>
          </a:p>
        </p:txBody>
      </p:sp>
      <p:sp>
        <p:nvSpPr>
          <p:cNvPr id="10" name="Title 10"/>
          <p:cNvSpPr>
            <a:spLocks noGrp="1"/>
          </p:cNvSpPr>
          <p:nvPr>
            <p:ph type="title" hasCustomPrompt="1"/>
          </p:nvPr>
        </p:nvSpPr>
        <p:spPr>
          <a:xfrm>
            <a:off x="220859" y="260331"/>
            <a:ext cx="2295367" cy="1822313"/>
          </a:xfrm>
        </p:spPr>
        <p:txBody>
          <a:bodyPr anchor="b">
            <a:noAutofit/>
          </a:bodyPr>
          <a:lstStyle>
            <a:lvl1pPr algn="l">
              <a:defRPr sz="3200" baseline="0">
                <a:solidFill>
                  <a:schemeClr val="accent3"/>
                </a:solidFill>
              </a:defRPr>
            </a:lvl1pPr>
          </a:lstStyle>
          <a:p>
            <a:r>
              <a:rPr lang="en-US" dirty="0"/>
              <a:t>Click to edit slide title</a:t>
            </a:r>
          </a:p>
        </p:txBody>
      </p:sp>
      <p:pic>
        <p:nvPicPr>
          <p:cNvPr id="13" name="Picture 12" descr="ConvivaLogo_FNL_All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18311" y="4890637"/>
            <a:ext cx="813816" cy="121029"/>
          </a:xfrm>
          <a:prstGeom prst="rect">
            <a:avLst/>
          </a:prstGeom>
        </p:spPr>
      </p:pic>
    </p:spTree>
    <p:extLst>
      <p:ext uri="{BB962C8B-B14F-4D97-AF65-F5344CB8AC3E}">
        <p14:creationId xmlns:p14="http://schemas.microsoft.com/office/powerpoint/2010/main" val="6738847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6" name="Rectangle 5"/>
          <p:cNvSpPr/>
          <p:nvPr userDrawn="1"/>
        </p:nvSpPr>
        <p:spPr>
          <a:xfrm>
            <a:off x="0" y="4739487"/>
            <a:ext cx="2009588" cy="404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8" name="Picture 7"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2820" y="4476116"/>
            <a:ext cx="1770945" cy="263371"/>
          </a:xfrm>
          <a:prstGeom prst="rect">
            <a:avLst/>
          </a:prstGeom>
        </p:spPr>
      </p:pic>
      <p:sp>
        <p:nvSpPr>
          <p:cNvPr id="11" name="Title 10"/>
          <p:cNvSpPr>
            <a:spLocks noGrp="1"/>
          </p:cNvSpPr>
          <p:nvPr>
            <p:ph type="title" hasCustomPrompt="1"/>
          </p:nvPr>
        </p:nvSpPr>
        <p:spPr>
          <a:xfrm>
            <a:off x="374595" y="802986"/>
            <a:ext cx="4471568" cy="2983642"/>
          </a:xfrm>
        </p:spPr>
        <p:txBody>
          <a:bodyPr anchor="t">
            <a:noAutofit/>
          </a:bodyPr>
          <a:lstStyle>
            <a:lvl1pPr algn="l">
              <a:defRPr sz="3200">
                <a:solidFill>
                  <a:schemeClr val="accent3"/>
                </a:solidFill>
              </a:defRPr>
            </a:lvl1pPr>
          </a:lstStyle>
          <a:p>
            <a:r>
              <a:rPr lang="en-US" dirty="0"/>
              <a:t>Click to edit Master title style</a:t>
            </a:r>
            <a:br>
              <a:rPr lang="en-US" dirty="0"/>
            </a:br>
            <a:r>
              <a:rPr lang="en-US" dirty="0"/>
              <a:t>Title Treatment</a:t>
            </a:r>
          </a:p>
        </p:txBody>
      </p:sp>
    </p:spTree>
    <p:extLst>
      <p:ext uri="{BB962C8B-B14F-4D97-AF65-F5344CB8AC3E}">
        <p14:creationId xmlns:p14="http://schemas.microsoft.com/office/powerpoint/2010/main" val="254496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lide 1">
    <p:bg>
      <p:bgPr>
        <a:solidFill>
          <a:schemeClr val="bg2"/>
        </a:solidFill>
        <a:effectLst/>
      </p:bgPr>
    </p:bg>
    <p:spTree>
      <p:nvGrpSpPr>
        <p:cNvPr id="1" name=""/>
        <p:cNvGrpSpPr/>
        <p:nvPr/>
      </p:nvGrpSpPr>
      <p:grpSpPr>
        <a:xfrm>
          <a:off x="0" y="0"/>
          <a:ext cx="0" cy="0"/>
          <a:chOff x="0" y="0"/>
          <a:chExt cx="0" cy="0"/>
        </a:xfrm>
      </p:grpSpPr>
      <p:sp>
        <p:nvSpPr>
          <p:cNvPr id="14" name="Rectangle 13"/>
          <p:cNvSpPr/>
          <p:nvPr userDrawn="1"/>
        </p:nvSpPr>
        <p:spPr>
          <a:xfrm>
            <a:off x="0" y="4739487"/>
            <a:ext cx="9144000" cy="4040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4"/>
          <p:cNvSpPr>
            <a:spLocks noGrp="1"/>
          </p:cNvSpPr>
          <p:nvPr>
            <p:ph type="body" sz="quarter" idx="10" hasCustomPrompt="1"/>
          </p:nvPr>
        </p:nvSpPr>
        <p:spPr>
          <a:xfrm>
            <a:off x="-180569" y="1026686"/>
            <a:ext cx="9324569" cy="2862322"/>
          </a:xfrm>
        </p:spPr>
        <p:txBody>
          <a:bodyPr wrap="none" anchor="ctr" anchorCtr="0">
            <a:noAutofit/>
          </a:bodyPr>
          <a:lstStyle>
            <a:lvl1pPr marL="0" indent="0">
              <a:spcBef>
                <a:spcPts val="0"/>
              </a:spcBef>
              <a:buNone/>
              <a:defRPr sz="20000" b="1" kern="1200" cap="all" baseline="0">
                <a:solidFill>
                  <a:schemeClr val="bg1">
                    <a:alpha val="8000"/>
                  </a:schemeClr>
                </a:solidFill>
              </a:defRPr>
            </a:lvl1pPr>
          </a:lstStyle>
          <a:p>
            <a:pPr lvl="0"/>
            <a:r>
              <a:rPr lang="en-US" dirty="0"/>
              <a:t>word</a:t>
            </a:r>
          </a:p>
        </p:txBody>
      </p:sp>
      <p:sp>
        <p:nvSpPr>
          <p:cNvPr id="12" name="Title 10"/>
          <p:cNvSpPr>
            <a:spLocks noGrp="1"/>
          </p:cNvSpPr>
          <p:nvPr>
            <p:ph type="title" hasCustomPrompt="1"/>
          </p:nvPr>
        </p:nvSpPr>
        <p:spPr>
          <a:xfrm>
            <a:off x="421920" y="1996797"/>
            <a:ext cx="8722080" cy="1205132"/>
          </a:xfrm>
        </p:spPr>
        <p:txBody>
          <a:bodyPr anchor="t">
            <a:noAutofit/>
          </a:bodyPr>
          <a:lstStyle>
            <a:lvl1pPr algn="l">
              <a:defRPr sz="3200">
                <a:solidFill>
                  <a:srgbClr val="FFFFFF"/>
                </a:solidFill>
              </a:defRPr>
            </a:lvl1pPr>
          </a:lstStyle>
          <a:p>
            <a:r>
              <a:rPr lang="en-US" dirty="0"/>
              <a:t>Click to edit Master title style</a:t>
            </a:r>
            <a:br>
              <a:rPr lang="en-US" dirty="0"/>
            </a:br>
            <a:r>
              <a:rPr lang="en-US" dirty="0"/>
              <a:t>Title Treatment</a:t>
            </a:r>
          </a:p>
        </p:txBody>
      </p:sp>
      <p:pic>
        <p:nvPicPr>
          <p:cNvPr id="10" name="Picture 9" descr="ConvivaLogo_FNL_All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72062" y="4759931"/>
            <a:ext cx="1168225" cy="173736"/>
          </a:xfrm>
          <a:prstGeom prst="rect">
            <a:avLst/>
          </a:prstGeom>
        </p:spPr>
      </p:pic>
    </p:spTree>
    <p:extLst>
      <p:ext uri="{BB962C8B-B14F-4D97-AF65-F5344CB8AC3E}">
        <p14:creationId xmlns:p14="http://schemas.microsoft.com/office/powerpoint/2010/main" val="202334710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Slide 2">
    <p:bg>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a:xfrm>
            <a:off x="0" y="4739487"/>
            <a:ext cx="9144000" cy="4040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4"/>
          <p:cNvSpPr>
            <a:spLocks noGrp="1"/>
          </p:cNvSpPr>
          <p:nvPr>
            <p:ph type="body" sz="quarter" idx="10" hasCustomPrompt="1"/>
          </p:nvPr>
        </p:nvSpPr>
        <p:spPr>
          <a:xfrm>
            <a:off x="-180569" y="1026686"/>
            <a:ext cx="9324569" cy="2862322"/>
          </a:xfrm>
        </p:spPr>
        <p:txBody>
          <a:bodyPr wrap="none" anchor="ctr" anchorCtr="0">
            <a:noAutofit/>
          </a:bodyPr>
          <a:lstStyle>
            <a:lvl1pPr marL="0" indent="0">
              <a:spcBef>
                <a:spcPts val="0"/>
              </a:spcBef>
              <a:buNone/>
              <a:defRPr sz="20000" b="1" kern="1200" cap="all" baseline="0">
                <a:solidFill>
                  <a:schemeClr val="bg1">
                    <a:alpha val="15000"/>
                  </a:schemeClr>
                </a:solidFill>
              </a:defRPr>
            </a:lvl1pPr>
          </a:lstStyle>
          <a:p>
            <a:pPr lvl="0"/>
            <a:r>
              <a:rPr lang="en-US" dirty="0"/>
              <a:t>word</a:t>
            </a:r>
          </a:p>
        </p:txBody>
      </p:sp>
      <p:sp>
        <p:nvSpPr>
          <p:cNvPr id="11" name="Title 10"/>
          <p:cNvSpPr>
            <a:spLocks noGrp="1"/>
          </p:cNvSpPr>
          <p:nvPr>
            <p:ph type="title" hasCustomPrompt="1"/>
          </p:nvPr>
        </p:nvSpPr>
        <p:spPr>
          <a:xfrm>
            <a:off x="421920" y="1996797"/>
            <a:ext cx="8722080" cy="1205132"/>
          </a:xfrm>
        </p:spPr>
        <p:txBody>
          <a:bodyPr anchor="t">
            <a:noAutofit/>
          </a:bodyPr>
          <a:lstStyle>
            <a:lvl1pPr algn="l">
              <a:defRPr sz="3200">
                <a:solidFill>
                  <a:srgbClr val="FFFFFF"/>
                </a:solidFill>
              </a:defRPr>
            </a:lvl1pPr>
          </a:lstStyle>
          <a:p>
            <a:r>
              <a:rPr lang="en-US" dirty="0"/>
              <a:t>Click to edit Master title style</a:t>
            </a:r>
            <a:br>
              <a:rPr lang="en-US" dirty="0"/>
            </a:br>
            <a:r>
              <a:rPr lang="en-US" dirty="0"/>
              <a:t>Title Treatment</a:t>
            </a:r>
          </a:p>
        </p:txBody>
      </p:sp>
      <p:pic>
        <p:nvPicPr>
          <p:cNvPr id="8" name="Picture 7" descr="ConvivaLogo_FNL_All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72062" y="4759931"/>
            <a:ext cx="1168225" cy="173736"/>
          </a:xfrm>
          <a:prstGeom prst="rect">
            <a:avLst/>
          </a:prstGeom>
        </p:spPr>
      </p:pic>
    </p:spTree>
    <p:extLst>
      <p:ext uri="{BB962C8B-B14F-4D97-AF65-F5344CB8AC3E}">
        <p14:creationId xmlns:p14="http://schemas.microsoft.com/office/powerpoint/2010/main" val="302888984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Slide 3">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a:xfrm>
            <a:off x="0" y="4739487"/>
            <a:ext cx="9144000" cy="40401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4"/>
          <p:cNvSpPr>
            <a:spLocks noGrp="1"/>
          </p:cNvSpPr>
          <p:nvPr>
            <p:ph type="body" sz="quarter" idx="10" hasCustomPrompt="1"/>
          </p:nvPr>
        </p:nvSpPr>
        <p:spPr>
          <a:xfrm>
            <a:off x="-180568" y="1026686"/>
            <a:ext cx="9324568" cy="2862322"/>
          </a:xfrm>
        </p:spPr>
        <p:txBody>
          <a:bodyPr wrap="none" anchor="ctr" anchorCtr="0">
            <a:noAutofit/>
          </a:bodyPr>
          <a:lstStyle>
            <a:lvl1pPr marL="0" indent="0">
              <a:spcBef>
                <a:spcPts val="0"/>
              </a:spcBef>
              <a:buNone/>
              <a:defRPr sz="20000" b="1" kern="1200" cap="all" baseline="0">
                <a:solidFill>
                  <a:srgbClr val="2C1224">
                    <a:alpha val="85000"/>
                  </a:srgbClr>
                </a:solidFill>
              </a:defRPr>
            </a:lvl1pPr>
          </a:lstStyle>
          <a:p>
            <a:pPr lvl="0"/>
            <a:r>
              <a:rPr lang="en-US" dirty="0"/>
              <a:t>word</a:t>
            </a:r>
          </a:p>
        </p:txBody>
      </p:sp>
      <p:sp>
        <p:nvSpPr>
          <p:cNvPr id="15" name="Title 10"/>
          <p:cNvSpPr>
            <a:spLocks noGrp="1"/>
          </p:cNvSpPr>
          <p:nvPr>
            <p:ph type="title" hasCustomPrompt="1"/>
          </p:nvPr>
        </p:nvSpPr>
        <p:spPr>
          <a:xfrm>
            <a:off x="421920" y="1996797"/>
            <a:ext cx="8722080" cy="1205132"/>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pic>
        <p:nvPicPr>
          <p:cNvPr id="6" name="Picture 5" descr="ConvivaLogo_FNL_All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72062" y="4759931"/>
            <a:ext cx="1168225" cy="173736"/>
          </a:xfrm>
          <a:prstGeom prst="rect">
            <a:avLst/>
          </a:prstGeom>
        </p:spPr>
      </p:pic>
    </p:spTree>
    <p:extLst>
      <p:ext uri="{BB962C8B-B14F-4D97-AF65-F5344CB8AC3E}">
        <p14:creationId xmlns:p14="http://schemas.microsoft.com/office/powerpoint/2010/main" val="62294653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Slide 4">
    <p:bg>
      <p:bgPr>
        <a:solidFill>
          <a:schemeClr val="accent3"/>
        </a:solidFill>
        <a:effectLst/>
      </p:bgPr>
    </p:bg>
    <p:spTree>
      <p:nvGrpSpPr>
        <p:cNvPr id="1" name=""/>
        <p:cNvGrpSpPr/>
        <p:nvPr/>
      </p:nvGrpSpPr>
      <p:grpSpPr>
        <a:xfrm>
          <a:off x="0" y="0"/>
          <a:ext cx="0" cy="0"/>
          <a:chOff x="0" y="0"/>
          <a:chExt cx="0" cy="0"/>
        </a:xfrm>
      </p:grpSpPr>
      <p:sp>
        <p:nvSpPr>
          <p:cNvPr id="5" name="Rectangle 4"/>
          <p:cNvSpPr/>
          <p:nvPr userDrawn="1"/>
        </p:nvSpPr>
        <p:spPr>
          <a:xfrm>
            <a:off x="0" y="4739487"/>
            <a:ext cx="9144000" cy="40401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4"/>
          <p:cNvSpPr>
            <a:spLocks noGrp="1"/>
          </p:cNvSpPr>
          <p:nvPr>
            <p:ph type="body" sz="quarter" idx="10" hasCustomPrompt="1"/>
          </p:nvPr>
        </p:nvSpPr>
        <p:spPr>
          <a:xfrm>
            <a:off x="-180569" y="1026686"/>
            <a:ext cx="9324569" cy="2862322"/>
          </a:xfrm>
        </p:spPr>
        <p:txBody>
          <a:bodyPr wrap="square" anchor="ctr" anchorCtr="0">
            <a:noAutofit/>
          </a:bodyPr>
          <a:lstStyle>
            <a:lvl1pPr marL="0" indent="0">
              <a:spcBef>
                <a:spcPts val="0"/>
              </a:spcBef>
              <a:buNone/>
              <a:defRPr sz="20000" b="1" kern="1200" cap="all" baseline="0">
                <a:solidFill>
                  <a:schemeClr val="bg1">
                    <a:alpha val="20000"/>
                  </a:schemeClr>
                </a:solidFill>
              </a:defRPr>
            </a:lvl1pPr>
          </a:lstStyle>
          <a:p>
            <a:pPr lvl="0"/>
            <a:r>
              <a:rPr lang="en-US" dirty="0"/>
              <a:t>word</a:t>
            </a:r>
          </a:p>
        </p:txBody>
      </p:sp>
      <p:sp>
        <p:nvSpPr>
          <p:cNvPr id="6" name="Title 10"/>
          <p:cNvSpPr>
            <a:spLocks noGrp="1"/>
          </p:cNvSpPr>
          <p:nvPr>
            <p:ph type="title" hasCustomPrompt="1"/>
          </p:nvPr>
        </p:nvSpPr>
        <p:spPr>
          <a:xfrm>
            <a:off x="421920" y="1996797"/>
            <a:ext cx="8722080" cy="1205132"/>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pic>
        <p:nvPicPr>
          <p:cNvPr id="7" name="Picture 6" descr="ConvivaLogo_FNL_All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72062" y="4759931"/>
            <a:ext cx="1168225" cy="173736"/>
          </a:xfrm>
          <a:prstGeom prst="rect">
            <a:avLst/>
          </a:prstGeom>
        </p:spPr>
      </p:pic>
    </p:spTree>
    <p:extLst>
      <p:ext uri="{BB962C8B-B14F-4D97-AF65-F5344CB8AC3E}">
        <p14:creationId xmlns:p14="http://schemas.microsoft.com/office/powerpoint/2010/main" val="374912367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lide 5">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Rectangle 6"/>
          <p:cNvSpPr/>
          <p:nvPr userDrawn="1"/>
        </p:nvSpPr>
        <p:spPr>
          <a:xfrm>
            <a:off x="-1" y="-1"/>
            <a:ext cx="7015869" cy="5143501"/>
          </a:xfrm>
          <a:prstGeom prst="rect">
            <a:avLst/>
          </a:prstGeom>
          <a:solidFill>
            <a:schemeClr val="bg2">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 Placeholder 14"/>
          <p:cNvSpPr>
            <a:spLocks noGrp="1"/>
          </p:cNvSpPr>
          <p:nvPr>
            <p:ph type="body" sz="quarter" idx="10" hasCustomPrompt="1"/>
          </p:nvPr>
        </p:nvSpPr>
        <p:spPr>
          <a:xfrm>
            <a:off x="-180569" y="1818816"/>
            <a:ext cx="7196437" cy="1404471"/>
          </a:xfrm>
        </p:spPr>
        <p:txBody>
          <a:bodyPr wrap="square" anchor="ctr" anchorCtr="0">
            <a:noAutofit/>
          </a:bodyPr>
          <a:lstStyle>
            <a:lvl1pPr marL="0" indent="0">
              <a:spcBef>
                <a:spcPts val="0"/>
              </a:spcBef>
              <a:buNone/>
              <a:defRPr sz="14000" b="1" kern="1200" cap="all" baseline="0">
                <a:solidFill>
                  <a:schemeClr val="bg1">
                    <a:alpha val="15000"/>
                  </a:schemeClr>
                </a:solidFill>
              </a:defRPr>
            </a:lvl1pPr>
          </a:lstStyle>
          <a:p>
            <a:pPr lvl="0"/>
            <a:r>
              <a:rPr lang="en-US" dirty="0"/>
              <a:t>word</a:t>
            </a:r>
          </a:p>
        </p:txBody>
      </p:sp>
      <p:sp>
        <p:nvSpPr>
          <p:cNvPr id="24" name="Title 10"/>
          <p:cNvSpPr>
            <a:spLocks noGrp="1"/>
          </p:cNvSpPr>
          <p:nvPr>
            <p:ph type="title" hasCustomPrompt="1"/>
          </p:nvPr>
        </p:nvSpPr>
        <p:spPr>
          <a:xfrm>
            <a:off x="421920" y="2058056"/>
            <a:ext cx="6593948" cy="995044"/>
          </a:xfrm>
        </p:spPr>
        <p:txBody>
          <a:bodyPr anchor="t">
            <a:noAutofit/>
          </a:bodyPr>
          <a:lstStyle>
            <a:lvl1pPr algn="l">
              <a:defRPr sz="3200">
                <a:solidFill>
                  <a:schemeClr val="tx1"/>
                </a:solidFill>
              </a:defRPr>
            </a:lvl1pPr>
          </a:lstStyle>
          <a:p>
            <a:r>
              <a:rPr lang="en-US" dirty="0"/>
              <a:t>Click to edit Master title style</a:t>
            </a:r>
            <a:br>
              <a:rPr lang="en-US" dirty="0"/>
            </a:br>
            <a:r>
              <a:rPr lang="en-US" dirty="0"/>
              <a:t>Title Treatment</a:t>
            </a:r>
          </a:p>
        </p:txBody>
      </p:sp>
      <p:pic>
        <p:nvPicPr>
          <p:cNvPr id="10" name="Picture 9" descr="ConvivaLogo_FN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2062" y="4759931"/>
            <a:ext cx="1168226" cy="173736"/>
          </a:xfrm>
          <a:prstGeom prst="rect">
            <a:avLst/>
          </a:prstGeom>
        </p:spPr>
      </p:pic>
    </p:spTree>
    <p:extLst>
      <p:ext uri="{BB962C8B-B14F-4D97-AF65-F5344CB8AC3E}">
        <p14:creationId xmlns:p14="http://schemas.microsoft.com/office/powerpoint/2010/main" val="77391431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64503"/>
            <a:ext cx="8229600" cy="3394472"/>
          </a:xfrm>
          <a:prstGeom prst="rect">
            <a:avLst/>
          </a:prstGeom>
        </p:spPr>
        <p:txBody>
          <a:bodyPr vert="horz" lIns="91440" tIns="45720" rIns="91440" bIns="45720" rtlCol="0">
            <a:noAutofit/>
          </a:bodyPr>
          <a:lstStyle/>
          <a:p>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r>
              <a:rPr lang="en-US" dirty="0" err="1"/>
              <a:t>Vestibulum</a:t>
            </a:r>
            <a:r>
              <a:rPr lang="en-US" dirty="0"/>
              <a:t> </a:t>
            </a:r>
            <a:r>
              <a:rPr lang="en-US" dirty="0" err="1"/>
              <a:t>maximus</a:t>
            </a:r>
            <a:r>
              <a:rPr lang="en-US" dirty="0"/>
              <a:t> </a:t>
            </a:r>
            <a:r>
              <a:rPr lang="en-US" dirty="0" err="1"/>
              <a:t>vel</a:t>
            </a:r>
            <a:r>
              <a:rPr lang="en-US" dirty="0"/>
              <a:t> dui non </a:t>
            </a:r>
            <a:r>
              <a:rPr lang="en-US" dirty="0" err="1"/>
              <a:t>imperdiet</a:t>
            </a:r>
            <a:r>
              <a:rPr lang="en-US" dirty="0"/>
              <a: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151212" y="4869656"/>
            <a:ext cx="21336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AF2B4D-6B12-4EDF-87BB-2B55CECB6611}" type="slidenum">
              <a:rPr lang="en-US" smtClean="0">
                <a:solidFill>
                  <a:schemeClr val="tx1">
                    <a:lumMod val="75000"/>
                    <a:lumOff val="25000"/>
                  </a:schemeClr>
                </a:solidFill>
                <a:latin typeface="Century gothic"/>
                <a:cs typeface="Century gothic"/>
              </a:rPr>
              <a:pPr/>
              <a:t>‹#›</a:t>
            </a:fld>
            <a:endParaRPr lang="en-US" dirty="0">
              <a:solidFill>
                <a:schemeClr val="tx1">
                  <a:lumMod val="75000"/>
                  <a:lumOff val="25000"/>
                </a:schemeClr>
              </a:solidFill>
              <a:latin typeface="Century gothic"/>
              <a:cs typeface="Century gothic"/>
            </a:endParaRPr>
          </a:p>
        </p:txBody>
      </p:sp>
      <p:sp>
        <p:nvSpPr>
          <p:cNvPr id="6" name="Slide Number Placeholder 5"/>
          <p:cNvSpPr txBox="1">
            <a:spLocks/>
          </p:cNvSpPr>
          <p:nvPr userDrawn="1"/>
        </p:nvSpPr>
        <p:spPr>
          <a:xfrm>
            <a:off x="0" y="4869656"/>
            <a:ext cx="9144000" cy="273844"/>
          </a:xfrm>
          <a:prstGeom prst="rect">
            <a:avLst/>
          </a:prstGeom>
        </p:spPr>
        <p:txBody>
          <a:bodyPr/>
          <a:lstStyle>
            <a:defPPr>
              <a:defRPr lang="en-US"/>
            </a:defPPr>
            <a:lvl1pPr marL="0" algn="l" defTabSz="457200" rtl="0" eaLnBrk="1" latinLnBrk="0" hangingPunct="1">
              <a:defRPr sz="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latin typeface="Century gothic"/>
                <a:cs typeface="Century gothic"/>
              </a:rPr>
              <a:t>©201</a:t>
            </a:r>
            <a:r>
              <a:rPr lang="en-US" altLang="zh-CN" dirty="0">
                <a:solidFill>
                  <a:schemeClr val="tx1">
                    <a:lumMod val="75000"/>
                    <a:lumOff val="25000"/>
                  </a:schemeClr>
                </a:solidFill>
                <a:latin typeface="Century gothic"/>
                <a:cs typeface="Century gothic"/>
              </a:rPr>
              <a:t>9</a:t>
            </a:r>
            <a:r>
              <a:rPr lang="en-US" dirty="0">
                <a:solidFill>
                  <a:schemeClr val="tx1">
                    <a:lumMod val="75000"/>
                    <a:lumOff val="25000"/>
                  </a:schemeClr>
                </a:solidFill>
                <a:latin typeface="Century gothic"/>
                <a:cs typeface="Century gothic"/>
              </a:rPr>
              <a:t> Conviva. All Rights Reserved.</a:t>
            </a:r>
          </a:p>
        </p:txBody>
      </p:sp>
      <p:pic>
        <p:nvPicPr>
          <p:cNvPr id="9" name="Picture 8" descr="ConvivaLogo_FNL.png"/>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8218311" y="4891393"/>
            <a:ext cx="812097" cy="120764"/>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68" r:id="rId3"/>
    <p:sldLayoutId id="2147493469" r:id="rId4"/>
    <p:sldLayoutId id="2147493470" r:id="rId5"/>
    <p:sldLayoutId id="2147493471" r:id="rId6"/>
    <p:sldLayoutId id="2147493472" r:id="rId7"/>
    <p:sldLayoutId id="2147493473" r:id="rId8"/>
    <p:sldLayoutId id="2147493494" r:id="rId9"/>
    <p:sldLayoutId id="2147493495" r:id="rId10"/>
    <p:sldLayoutId id="2147493497" r:id="rId11"/>
    <p:sldLayoutId id="2147493496" r:id="rId12"/>
    <p:sldLayoutId id="2147493457" r:id="rId13"/>
    <p:sldLayoutId id="2147493489" r:id="rId14"/>
    <p:sldLayoutId id="2147493476" r:id="rId15"/>
    <p:sldLayoutId id="2147493487" r:id="rId16"/>
    <p:sldLayoutId id="2147493475" r:id="rId17"/>
    <p:sldLayoutId id="2147493492" r:id="rId18"/>
    <p:sldLayoutId id="2147493477" r:id="rId19"/>
    <p:sldLayoutId id="2147493482" r:id="rId20"/>
    <p:sldLayoutId id="2147493480" r:id="rId21"/>
    <p:sldLayoutId id="2147493481" r:id="rId22"/>
    <p:sldLayoutId id="2147493491" r:id="rId23"/>
    <p:sldLayoutId id="2147493504" r:id="rId24"/>
    <p:sldLayoutId id="2147493505" r:id="rId25"/>
    <p:sldLayoutId id="2147493506" r:id="rId26"/>
    <p:sldLayoutId id="2147493499" r:id="rId27"/>
    <p:sldLayoutId id="2147493507" r:id="rId28"/>
    <p:sldLayoutId id="2147493511" r:id="rId29"/>
    <p:sldLayoutId id="2147493512" r:id="rId30"/>
    <p:sldLayoutId id="2147493513" r:id="rId31"/>
    <p:sldLayoutId id="2147493514" r:id="rId32"/>
    <p:sldLayoutId id="2147493515" r:id="rId33"/>
    <p:sldLayoutId id="2147493516" r:id="rId34"/>
    <p:sldLayoutId id="2147493517" r:id="rId35"/>
  </p:sldLayoutIdLst>
  <p:txStyles>
    <p:titleStyle>
      <a:lvl1pPr algn="l" defTabSz="457200" rtl="0" eaLnBrk="1" latinLnBrk="0" hangingPunct="1">
        <a:spcBef>
          <a:spcPct val="0"/>
        </a:spcBef>
        <a:buNone/>
        <a:defRPr sz="3200" kern="1200">
          <a:solidFill>
            <a:schemeClr val="accent3"/>
          </a:solidFill>
          <a:latin typeface="Century gothic"/>
          <a:ea typeface="+mj-ea"/>
          <a:cs typeface="Century gothic"/>
        </a:defRPr>
      </a:lvl1pPr>
    </p:titleStyle>
    <p:bodyStyle>
      <a:lvl1pPr marL="342900" marR="0" indent="-342900" algn="l" defTabSz="457200" rtl="0" eaLnBrk="1" fontAlgn="auto" latinLnBrk="0" hangingPunct="1">
        <a:lnSpc>
          <a:spcPct val="100000"/>
        </a:lnSpc>
        <a:spcBef>
          <a:spcPts val="0"/>
        </a:spcBef>
        <a:spcAft>
          <a:spcPts val="800"/>
        </a:spcAft>
        <a:buClr>
          <a:schemeClr val="accent3"/>
        </a:buClr>
        <a:buSzTx/>
        <a:buFont typeface="Arial"/>
        <a:buChar char="•"/>
        <a:tabLst/>
        <a:defRPr sz="1800" kern="1200">
          <a:solidFill>
            <a:srgbClr val="737373"/>
          </a:solidFill>
          <a:latin typeface="Century gothic"/>
          <a:ea typeface="+mn-ea"/>
          <a:cs typeface="Century gothic"/>
        </a:defRPr>
      </a:lvl1pPr>
      <a:lvl2pPr marL="742950" indent="-28575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2pPr>
      <a:lvl3pPr marL="11430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3pPr>
      <a:lvl4pPr marL="16002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4pPr>
      <a:lvl5pPr marL="20574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github.com/jfairbank/redux-saga-test-plan"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s://reactjs.org/docs/code-splitting.html" TargetMode="External"/><Relationship Id="rId7" Type="http://schemas.openxmlformats.org/officeDocument/2006/relationships/hyperlink" Target="https://reactjs.org/docs/optimizing-performanc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chrisbateman.github.io/webpack-visualizer/"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github.com/danvk/source-map-explor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marketingplatform.google.com/about/analytic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heapanalytic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codeinwp.com/blog/angular-vs-vue-vs-react/#disqus_thread"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                          Web Frontend Architecture</a:t>
            </a:r>
          </a:p>
        </p:txBody>
      </p:sp>
      <p:sp>
        <p:nvSpPr>
          <p:cNvPr id="5" name="Content Placeholder 1">
            <a:extLst>
              <a:ext uri="{FF2B5EF4-FFF2-40B4-BE49-F238E27FC236}">
                <a16:creationId xmlns:a16="http://schemas.microsoft.com/office/drawing/2014/main" id="{54744338-89F0-9D43-B210-02BA66579449}"/>
              </a:ext>
            </a:extLst>
          </p:cNvPr>
          <p:cNvSpPr txBox="1">
            <a:spLocks/>
          </p:cNvSpPr>
          <p:nvPr/>
        </p:nvSpPr>
        <p:spPr>
          <a:xfrm>
            <a:off x="5138442" y="2112885"/>
            <a:ext cx="2811982" cy="1144078"/>
          </a:xfrm>
          <a:prstGeom prst="rect">
            <a:avLst/>
          </a:prstGeom>
        </p:spPr>
        <p:txBody>
          <a:bodyPr/>
          <a:lstStyle>
            <a:lvl1pPr marL="342900" marR="0" indent="-342900" algn="l" defTabSz="457200" rtl="0" eaLnBrk="1" fontAlgn="auto" latinLnBrk="0" hangingPunct="1">
              <a:lnSpc>
                <a:spcPct val="100000"/>
              </a:lnSpc>
              <a:spcBef>
                <a:spcPts val="0"/>
              </a:spcBef>
              <a:spcAft>
                <a:spcPts val="800"/>
              </a:spcAft>
              <a:buClr>
                <a:schemeClr val="accent3"/>
              </a:buClr>
              <a:buSzTx/>
              <a:buFont typeface="Arial"/>
              <a:buChar char="•"/>
              <a:tabLst/>
              <a:defRPr sz="1800" kern="1200">
                <a:solidFill>
                  <a:srgbClr val="737373"/>
                </a:solidFill>
                <a:latin typeface="Century gothic"/>
                <a:ea typeface="+mn-ea"/>
                <a:cs typeface="Century gothic"/>
              </a:defRPr>
            </a:lvl1pPr>
            <a:lvl2pPr marL="742950" indent="-28575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2pPr>
            <a:lvl3pPr marL="11430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3pPr>
            <a:lvl4pPr marL="16002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4pPr>
            <a:lvl5pPr marL="2057400" indent="-228600" algn="l" defTabSz="457200" rtl="0" eaLnBrk="1" latinLnBrk="0" hangingPunct="1">
              <a:spcBef>
                <a:spcPts val="0"/>
              </a:spcBef>
              <a:spcAft>
                <a:spcPts val="800"/>
              </a:spcAft>
              <a:buClr>
                <a:schemeClr val="accent3"/>
              </a:buClr>
              <a:buFont typeface="Arial"/>
              <a:buChar char="»"/>
              <a:defRPr sz="1800" kern="1200">
                <a:solidFill>
                  <a:srgbClr val="737373"/>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400" dirty="0"/>
              <a:t>Wen</a:t>
            </a:r>
            <a:r>
              <a:rPr lang="zh-CN" altLang="en-US" sz="2400" dirty="0"/>
              <a:t> </a:t>
            </a:r>
            <a:r>
              <a:rPr lang="en-US" altLang="zh-CN" sz="2400" dirty="0" err="1"/>
              <a:t>Ke</a:t>
            </a:r>
            <a:endParaRPr lang="en-US" altLang="zh-CN" sz="2400" dirty="0"/>
          </a:p>
          <a:p>
            <a:pPr marL="0" indent="0">
              <a:buNone/>
            </a:pPr>
            <a:r>
              <a:rPr lang="zh-CN" altLang="en-US" sz="1400" dirty="0"/>
              <a:t>   </a:t>
            </a:r>
            <a:r>
              <a:rPr lang="en-US" altLang="zh-CN" sz="1400" dirty="0"/>
              <a:t>2019.03.09</a:t>
            </a:r>
            <a:endParaRPr lang="en-US" sz="1400" dirty="0"/>
          </a:p>
        </p:txBody>
      </p:sp>
    </p:spTree>
    <p:extLst>
      <p:ext uri="{BB962C8B-B14F-4D97-AF65-F5344CB8AC3E}">
        <p14:creationId xmlns:p14="http://schemas.microsoft.com/office/powerpoint/2010/main" val="810895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a:xfrm>
            <a:off x="73520" y="148871"/>
            <a:ext cx="8835826" cy="873897"/>
          </a:xfrm>
        </p:spPr>
        <p:txBody>
          <a:bodyPr/>
          <a:lstStyle/>
          <a:p>
            <a:r>
              <a:rPr lang="en-US" dirty="0"/>
              <a:t>project file structure</a:t>
            </a:r>
          </a:p>
        </p:txBody>
      </p:sp>
      <p:pic>
        <p:nvPicPr>
          <p:cNvPr id="2" name="Picture 1">
            <a:extLst>
              <a:ext uri="{FF2B5EF4-FFF2-40B4-BE49-F238E27FC236}">
                <a16:creationId xmlns:a16="http://schemas.microsoft.com/office/drawing/2014/main" id="{C18C98E1-B15F-0549-B782-E56C30B296B1}"/>
              </a:ext>
            </a:extLst>
          </p:cNvPr>
          <p:cNvPicPr>
            <a:picLocks noChangeAspect="1"/>
          </p:cNvPicPr>
          <p:nvPr/>
        </p:nvPicPr>
        <p:blipFill>
          <a:blip r:embed="rId3"/>
          <a:stretch>
            <a:fillRect/>
          </a:stretch>
        </p:blipFill>
        <p:spPr>
          <a:xfrm>
            <a:off x="4240564" y="-33885"/>
            <a:ext cx="4903436" cy="5143500"/>
          </a:xfrm>
          <a:prstGeom prst="rect">
            <a:avLst/>
          </a:prstGeom>
        </p:spPr>
      </p:pic>
    </p:spTree>
    <p:extLst>
      <p:ext uri="{BB962C8B-B14F-4D97-AF65-F5344CB8AC3E}">
        <p14:creationId xmlns:p14="http://schemas.microsoft.com/office/powerpoint/2010/main" val="59621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Test</a:t>
            </a:r>
          </a:p>
        </p:txBody>
      </p:sp>
      <p:sp>
        <p:nvSpPr>
          <p:cNvPr id="2" name="Rectangle 1">
            <a:extLst>
              <a:ext uri="{FF2B5EF4-FFF2-40B4-BE49-F238E27FC236}">
                <a16:creationId xmlns:a16="http://schemas.microsoft.com/office/drawing/2014/main" id="{59FAC932-FDE7-0A41-AD35-92B57A25F7EB}"/>
              </a:ext>
            </a:extLst>
          </p:cNvPr>
          <p:cNvSpPr/>
          <p:nvPr/>
        </p:nvSpPr>
        <p:spPr>
          <a:xfrm>
            <a:off x="232700" y="1858361"/>
            <a:ext cx="8517466" cy="1754326"/>
          </a:xfrm>
          <a:prstGeom prst="rect">
            <a:avLst/>
          </a:prstGeom>
        </p:spPr>
        <p:txBody>
          <a:bodyPr wrap="square">
            <a:spAutoFit/>
          </a:bodyPr>
          <a:lstStyle/>
          <a:p>
            <a:r>
              <a:rPr lang="en-US" dirty="0"/>
              <a:t>What</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test</a:t>
            </a:r>
          </a:p>
          <a:p>
            <a:endParaRPr lang="en-US" dirty="0"/>
          </a:p>
          <a:p>
            <a:pPr marL="285750" indent="-285750">
              <a:buFont typeface="Arial" panose="020B0604020202020204" pitchFamily="34" charset="0"/>
              <a:buChar char="•"/>
            </a:pPr>
            <a:r>
              <a:rPr lang="en-US" b="1" dirty="0"/>
              <a:t>Third-party libraries</a:t>
            </a:r>
            <a:endParaRPr lang="en-US" dirty="0"/>
          </a:p>
          <a:p>
            <a:pPr marL="285750" indent="-285750">
              <a:buFont typeface="Arial" panose="020B0604020202020204" pitchFamily="34" charset="0"/>
              <a:buChar char="•"/>
            </a:pPr>
            <a:r>
              <a:rPr lang="en-US" b="1" dirty="0"/>
              <a:t>Constants</a:t>
            </a:r>
            <a:endParaRPr lang="en-US" dirty="0"/>
          </a:p>
          <a:p>
            <a:pPr marL="285750" indent="-285750">
              <a:buFont typeface="Arial" panose="020B0604020202020204" pitchFamily="34" charset="0"/>
              <a:buChar char="•"/>
            </a:pPr>
            <a:r>
              <a:rPr lang="en-US" b="1" dirty="0"/>
              <a:t>Inline styles</a:t>
            </a:r>
            <a:endParaRPr lang="en-US" dirty="0"/>
          </a:p>
          <a:p>
            <a:pPr marL="285750" indent="-285750">
              <a:buFont typeface="Arial" panose="020B0604020202020204" pitchFamily="34" charset="0"/>
              <a:buChar char="•"/>
            </a:pPr>
            <a:r>
              <a:rPr lang="en-US" b="1" dirty="0"/>
              <a:t>Things not related to the tested component</a:t>
            </a:r>
            <a:r>
              <a:rPr lang="en-US" dirty="0"/>
              <a:t>. </a:t>
            </a:r>
          </a:p>
        </p:txBody>
      </p:sp>
    </p:spTree>
    <p:extLst>
      <p:ext uri="{BB962C8B-B14F-4D97-AF65-F5344CB8AC3E}">
        <p14:creationId xmlns:p14="http://schemas.microsoft.com/office/powerpoint/2010/main" val="171967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Test</a:t>
            </a:r>
          </a:p>
        </p:txBody>
      </p:sp>
      <p:sp>
        <p:nvSpPr>
          <p:cNvPr id="2" name="Rectangle 1">
            <a:extLst>
              <a:ext uri="{FF2B5EF4-FFF2-40B4-BE49-F238E27FC236}">
                <a16:creationId xmlns:a16="http://schemas.microsoft.com/office/drawing/2014/main" id="{59FAC932-FDE7-0A41-AD35-92B57A25F7EB}"/>
              </a:ext>
            </a:extLst>
          </p:cNvPr>
          <p:cNvSpPr/>
          <p:nvPr/>
        </p:nvSpPr>
        <p:spPr>
          <a:xfrm>
            <a:off x="232700" y="1858361"/>
            <a:ext cx="8517466" cy="2308324"/>
          </a:xfrm>
          <a:prstGeom prst="rect">
            <a:avLst/>
          </a:prstGeom>
        </p:spPr>
        <p:txBody>
          <a:bodyPr wrap="square">
            <a:spAutoFit/>
          </a:bodyPr>
          <a:lstStyle/>
          <a:p>
            <a:r>
              <a:rPr lang="en-US" dirty="0"/>
              <a:t>What</a:t>
            </a:r>
            <a:r>
              <a:rPr lang="zh-CN" altLang="en-US" dirty="0"/>
              <a:t> </a:t>
            </a:r>
            <a:r>
              <a:rPr lang="en-US" altLang="zh-CN" dirty="0"/>
              <a:t>we</a:t>
            </a:r>
            <a:r>
              <a:rPr lang="zh-CN" altLang="en-US" dirty="0"/>
              <a:t> </a:t>
            </a:r>
            <a:r>
              <a:rPr lang="en-US" altLang="zh-CN" dirty="0"/>
              <a:t>test</a:t>
            </a:r>
          </a:p>
          <a:p>
            <a:endParaRPr lang="en-US" dirty="0"/>
          </a:p>
          <a:p>
            <a:pPr marL="285750" indent="-285750">
              <a:buFont typeface="Arial" panose="020B0604020202020204" pitchFamily="34" charset="0"/>
              <a:buChar char="•"/>
            </a:pPr>
            <a:r>
              <a:rPr lang="en-US" b="1" dirty="0"/>
              <a:t>User Interface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Component Logic </a:t>
            </a:r>
          </a:p>
          <a:p>
            <a:pPr lvl="1"/>
            <a:r>
              <a:rPr lang="en-US" altLang="zh-CN" b="1" dirty="0"/>
              <a:t>-</a:t>
            </a:r>
            <a:r>
              <a:rPr lang="zh-CN" altLang="en-US" b="1" dirty="0"/>
              <a:t> </a:t>
            </a:r>
            <a:r>
              <a:rPr lang="en-US" b="1" dirty="0"/>
              <a:t>Actions</a:t>
            </a:r>
          </a:p>
          <a:p>
            <a:pPr lvl="1"/>
            <a:r>
              <a:rPr lang="en-US" altLang="zh-CN" b="1" dirty="0"/>
              <a:t>-</a:t>
            </a:r>
            <a:r>
              <a:rPr lang="zh-CN" altLang="en-US" b="1" dirty="0"/>
              <a:t> </a:t>
            </a:r>
            <a:r>
              <a:rPr lang="en-US" b="1" dirty="0"/>
              <a:t>Reducers</a:t>
            </a:r>
          </a:p>
          <a:p>
            <a:pPr lvl="1"/>
            <a:r>
              <a:rPr lang="en-US" altLang="zh-CN" b="1" dirty="0"/>
              <a:t>-</a:t>
            </a:r>
            <a:r>
              <a:rPr lang="zh-CN" altLang="en-US" b="1" dirty="0"/>
              <a:t> </a:t>
            </a:r>
            <a:r>
              <a:rPr lang="en-US" altLang="zh-CN" b="1" dirty="0"/>
              <a:t>S</a:t>
            </a:r>
            <a:r>
              <a:rPr lang="en-US" b="1" dirty="0"/>
              <a:t>agas</a:t>
            </a:r>
            <a:endParaRPr lang="en-US" dirty="0"/>
          </a:p>
        </p:txBody>
      </p:sp>
    </p:spTree>
    <p:extLst>
      <p:ext uri="{BB962C8B-B14F-4D97-AF65-F5344CB8AC3E}">
        <p14:creationId xmlns:p14="http://schemas.microsoft.com/office/powerpoint/2010/main" val="52527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E0656004-B9C6-1B4B-AB8C-91F445303592}"/>
              </a:ext>
            </a:extLst>
          </p:cNvPr>
          <p:cNvPicPr>
            <a:picLocks noChangeAspect="1"/>
          </p:cNvPicPr>
          <p:nvPr/>
        </p:nvPicPr>
        <p:blipFill>
          <a:blip r:embed="rId3"/>
          <a:stretch>
            <a:fillRect/>
          </a:stretch>
        </p:blipFill>
        <p:spPr>
          <a:xfrm>
            <a:off x="301695" y="59815"/>
            <a:ext cx="2124342" cy="2006825"/>
          </a:xfrm>
          <a:prstGeom prst="rect">
            <a:avLst/>
          </a:prstGeom>
        </p:spPr>
      </p:pic>
      <p:pic>
        <p:nvPicPr>
          <p:cNvPr id="7" name="Picture 6">
            <a:extLst>
              <a:ext uri="{FF2B5EF4-FFF2-40B4-BE49-F238E27FC236}">
                <a16:creationId xmlns:a16="http://schemas.microsoft.com/office/drawing/2014/main" id="{68CD9554-CB35-9747-B356-EB89C05A27A8}"/>
              </a:ext>
            </a:extLst>
          </p:cNvPr>
          <p:cNvPicPr>
            <a:picLocks noChangeAspect="1"/>
          </p:cNvPicPr>
          <p:nvPr/>
        </p:nvPicPr>
        <p:blipFill>
          <a:blip r:embed="rId4"/>
          <a:stretch>
            <a:fillRect/>
          </a:stretch>
        </p:blipFill>
        <p:spPr>
          <a:xfrm>
            <a:off x="3238686" y="0"/>
            <a:ext cx="5757786" cy="5143500"/>
          </a:xfrm>
          <a:prstGeom prst="rect">
            <a:avLst/>
          </a:prstGeom>
        </p:spPr>
      </p:pic>
      <p:sp>
        <p:nvSpPr>
          <p:cNvPr id="8" name="Rectangle 7">
            <a:extLst>
              <a:ext uri="{FF2B5EF4-FFF2-40B4-BE49-F238E27FC236}">
                <a16:creationId xmlns:a16="http://schemas.microsoft.com/office/drawing/2014/main" id="{6D382B0E-26F1-C241-973E-085B0DE97204}"/>
              </a:ext>
            </a:extLst>
          </p:cNvPr>
          <p:cNvSpPr/>
          <p:nvPr/>
        </p:nvSpPr>
        <p:spPr>
          <a:xfrm>
            <a:off x="322063" y="3293392"/>
            <a:ext cx="2103974" cy="369332"/>
          </a:xfrm>
          <a:prstGeom prst="rect">
            <a:avLst/>
          </a:prstGeom>
        </p:spPr>
        <p:txBody>
          <a:bodyPr wrap="none">
            <a:spAutoFit/>
          </a:bodyPr>
          <a:lstStyle/>
          <a:p>
            <a:r>
              <a:rPr lang="en-US" b="1" dirty="0">
                <a:solidFill>
                  <a:srgbClr val="333333"/>
                </a:solidFill>
                <a:latin typeface="Arial" panose="020B0604020202020204" pitchFamily="34" charset="0"/>
              </a:rPr>
              <a:t>Snapshot Testing</a:t>
            </a:r>
            <a:endParaRPr lang="en-US" dirty="0"/>
          </a:p>
        </p:txBody>
      </p:sp>
    </p:spTree>
    <p:extLst>
      <p:ext uri="{BB962C8B-B14F-4D97-AF65-F5344CB8AC3E}">
        <p14:creationId xmlns:p14="http://schemas.microsoft.com/office/powerpoint/2010/main" val="300325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9D77EA5C-444F-D746-B4D0-95BEA742D1F1}"/>
              </a:ext>
            </a:extLst>
          </p:cNvPr>
          <p:cNvPicPr>
            <a:picLocks noChangeAspect="1"/>
          </p:cNvPicPr>
          <p:nvPr/>
        </p:nvPicPr>
        <p:blipFill>
          <a:blip r:embed="rId3"/>
          <a:stretch>
            <a:fillRect/>
          </a:stretch>
        </p:blipFill>
        <p:spPr>
          <a:xfrm>
            <a:off x="3536220" y="331773"/>
            <a:ext cx="5186995" cy="4159052"/>
          </a:xfrm>
          <a:prstGeom prst="rect">
            <a:avLst/>
          </a:prstGeom>
        </p:spPr>
      </p:pic>
      <p:sp>
        <p:nvSpPr>
          <p:cNvPr id="5" name="Rectangle 4">
            <a:extLst>
              <a:ext uri="{FF2B5EF4-FFF2-40B4-BE49-F238E27FC236}">
                <a16:creationId xmlns:a16="http://schemas.microsoft.com/office/drawing/2014/main" id="{29F97B67-31C9-7D4F-8359-F08DF76C3EE6}"/>
              </a:ext>
            </a:extLst>
          </p:cNvPr>
          <p:cNvSpPr/>
          <p:nvPr/>
        </p:nvSpPr>
        <p:spPr>
          <a:xfrm>
            <a:off x="967668" y="2335169"/>
            <a:ext cx="1446230" cy="369332"/>
          </a:xfrm>
          <a:prstGeom prst="rect">
            <a:avLst/>
          </a:prstGeom>
        </p:spPr>
        <p:txBody>
          <a:bodyPr wrap="none">
            <a:spAutoFit/>
          </a:bodyPr>
          <a:lstStyle/>
          <a:p>
            <a:r>
              <a:rPr lang="en-US" b="1" dirty="0"/>
              <a:t>test actions</a:t>
            </a:r>
            <a:endParaRPr lang="en-US" dirty="0"/>
          </a:p>
        </p:txBody>
      </p:sp>
    </p:spTree>
    <p:extLst>
      <p:ext uri="{BB962C8B-B14F-4D97-AF65-F5344CB8AC3E}">
        <p14:creationId xmlns:p14="http://schemas.microsoft.com/office/powerpoint/2010/main" val="137243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1C5AD32C-836E-084A-B82D-1433FA812B38}"/>
              </a:ext>
            </a:extLst>
          </p:cNvPr>
          <p:cNvPicPr>
            <a:picLocks noChangeAspect="1"/>
          </p:cNvPicPr>
          <p:nvPr/>
        </p:nvPicPr>
        <p:blipFill>
          <a:blip r:embed="rId3"/>
          <a:stretch>
            <a:fillRect/>
          </a:stretch>
        </p:blipFill>
        <p:spPr>
          <a:xfrm>
            <a:off x="4353515" y="0"/>
            <a:ext cx="4081113" cy="5143500"/>
          </a:xfrm>
          <a:prstGeom prst="rect">
            <a:avLst/>
          </a:prstGeom>
        </p:spPr>
      </p:pic>
      <p:sp>
        <p:nvSpPr>
          <p:cNvPr id="5" name="Rectangle 4">
            <a:extLst>
              <a:ext uri="{FF2B5EF4-FFF2-40B4-BE49-F238E27FC236}">
                <a16:creationId xmlns:a16="http://schemas.microsoft.com/office/drawing/2014/main" id="{F958C934-9C38-6F4D-A674-255318BBE10D}"/>
              </a:ext>
            </a:extLst>
          </p:cNvPr>
          <p:cNvSpPr/>
          <p:nvPr/>
        </p:nvSpPr>
        <p:spPr>
          <a:xfrm>
            <a:off x="988358" y="2387084"/>
            <a:ext cx="1616148" cy="369332"/>
          </a:xfrm>
          <a:prstGeom prst="rect">
            <a:avLst/>
          </a:prstGeom>
        </p:spPr>
        <p:txBody>
          <a:bodyPr wrap="none">
            <a:spAutoFit/>
          </a:bodyPr>
          <a:lstStyle/>
          <a:p>
            <a:r>
              <a:rPr lang="en-US" b="1" dirty="0"/>
              <a:t>test reducers</a:t>
            </a:r>
            <a:endParaRPr lang="en-US" dirty="0"/>
          </a:p>
        </p:txBody>
      </p:sp>
    </p:spTree>
    <p:extLst>
      <p:ext uri="{BB962C8B-B14F-4D97-AF65-F5344CB8AC3E}">
        <p14:creationId xmlns:p14="http://schemas.microsoft.com/office/powerpoint/2010/main" val="75084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DADF8D55-5709-D945-B41C-CBDA38C06A17}"/>
              </a:ext>
            </a:extLst>
          </p:cNvPr>
          <p:cNvPicPr>
            <a:picLocks noChangeAspect="1"/>
          </p:cNvPicPr>
          <p:nvPr/>
        </p:nvPicPr>
        <p:blipFill>
          <a:blip r:embed="rId3"/>
          <a:stretch>
            <a:fillRect/>
          </a:stretch>
        </p:blipFill>
        <p:spPr>
          <a:xfrm>
            <a:off x="3787308" y="0"/>
            <a:ext cx="5350213" cy="5143500"/>
          </a:xfrm>
          <a:prstGeom prst="rect">
            <a:avLst/>
          </a:prstGeom>
        </p:spPr>
      </p:pic>
      <p:pic>
        <p:nvPicPr>
          <p:cNvPr id="6" name="Picture 5">
            <a:extLst>
              <a:ext uri="{FF2B5EF4-FFF2-40B4-BE49-F238E27FC236}">
                <a16:creationId xmlns:a16="http://schemas.microsoft.com/office/drawing/2014/main" id="{D9052317-33AF-8A48-942C-59980BBF8709}"/>
              </a:ext>
            </a:extLst>
          </p:cNvPr>
          <p:cNvPicPr>
            <a:picLocks noChangeAspect="1"/>
          </p:cNvPicPr>
          <p:nvPr/>
        </p:nvPicPr>
        <p:blipFill>
          <a:blip r:embed="rId4"/>
          <a:stretch>
            <a:fillRect/>
          </a:stretch>
        </p:blipFill>
        <p:spPr>
          <a:xfrm>
            <a:off x="0" y="0"/>
            <a:ext cx="3787308" cy="2791752"/>
          </a:xfrm>
          <a:prstGeom prst="rect">
            <a:avLst/>
          </a:prstGeom>
        </p:spPr>
      </p:pic>
      <p:sp>
        <p:nvSpPr>
          <p:cNvPr id="7" name="Rectangle 6">
            <a:extLst>
              <a:ext uri="{FF2B5EF4-FFF2-40B4-BE49-F238E27FC236}">
                <a16:creationId xmlns:a16="http://schemas.microsoft.com/office/drawing/2014/main" id="{11686F4F-8842-2542-93FF-63FEF073A781}"/>
              </a:ext>
            </a:extLst>
          </p:cNvPr>
          <p:cNvSpPr/>
          <p:nvPr/>
        </p:nvSpPr>
        <p:spPr>
          <a:xfrm>
            <a:off x="6479" y="4296805"/>
            <a:ext cx="2621230" cy="369332"/>
          </a:xfrm>
          <a:prstGeom prst="rect">
            <a:avLst/>
          </a:prstGeom>
        </p:spPr>
        <p:txBody>
          <a:bodyPr wrap="none">
            <a:spAutoFit/>
          </a:bodyPr>
          <a:lstStyle/>
          <a:p>
            <a:r>
              <a:rPr lang="en-US" b="1" dirty="0"/>
              <a:t> </a:t>
            </a:r>
            <a:r>
              <a:rPr lang="en-US" b="1" dirty="0">
                <a:hlinkClick r:id="rId5"/>
              </a:rPr>
              <a:t>redux-saga-test-plan</a:t>
            </a:r>
            <a:endParaRPr lang="en-US" dirty="0"/>
          </a:p>
        </p:txBody>
      </p:sp>
      <p:sp>
        <p:nvSpPr>
          <p:cNvPr id="8" name="Rectangle 7">
            <a:extLst>
              <a:ext uri="{FF2B5EF4-FFF2-40B4-BE49-F238E27FC236}">
                <a16:creationId xmlns:a16="http://schemas.microsoft.com/office/drawing/2014/main" id="{1CB812FF-AE66-7F42-83EC-400EBAFF4F76}"/>
              </a:ext>
            </a:extLst>
          </p:cNvPr>
          <p:cNvSpPr/>
          <p:nvPr/>
        </p:nvSpPr>
        <p:spPr>
          <a:xfrm>
            <a:off x="84884" y="3927473"/>
            <a:ext cx="1869423" cy="369332"/>
          </a:xfrm>
          <a:prstGeom prst="rect">
            <a:avLst/>
          </a:prstGeom>
        </p:spPr>
        <p:txBody>
          <a:bodyPr wrap="none">
            <a:spAutoFit/>
          </a:bodyPr>
          <a:lstStyle/>
          <a:p>
            <a:r>
              <a:rPr lang="en-US" b="1" dirty="0"/>
              <a:t>test sagas with </a:t>
            </a:r>
            <a:endParaRPr lang="en-US" dirty="0"/>
          </a:p>
        </p:txBody>
      </p:sp>
    </p:spTree>
    <p:extLst>
      <p:ext uri="{BB962C8B-B14F-4D97-AF65-F5344CB8AC3E}">
        <p14:creationId xmlns:p14="http://schemas.microsoft.com/office/powerpoint/2010/main" val="96508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Code-Splitting and Optimizing Performance</a:t>
            </a:r>
          </a:p>
        </p:txBody>
      </p:sp>
      <p:sp>
        <p:nvSpPr>
          <p:cNvPr id="2" name="Rectangle 1">
            <a:extLst>
              <a:ext uri="{FF2B5EF4-FFF2-40B4-BE49-F238E27FC236}">
                <a16:creationId xmlns:a16="http://schemas.microsoft.com/office/drawing/2014/main" id="{59FAC932-FDE7-0A41-AD35-92B57A25F7EB}"/>
              </a:ext>
            </a:extLst>
          </p:cNvPr>
          <p:cNvSpPr/>
          <p:nvPr/>
        </p:nvSpPr>
        <p:spPr>
          <a:xfrm>
            <a:off x="232700" y="1858361"/>
            <a:ext cx="8517466" cy="1754326"/>
          </a:xfrm>
          <a:prstGeom prst="rect">
            <a:avLst/>
          </a:prstGeom>
        </p:spPr>
        <p:txBody>
          <a:bodyPr wrap="square">
            <a:spAutoFit/>
          </a:bodyPr>
          <a:lstStyle/>
          <a:p>
            <a:pPr marL="285750" indent="-285750">
              <a:buFont typeface="Arial" panose="020B0604020202020204" pitchFamily="34" charset="0"/>
              <a:buChar char="•"/>
            </a:pPr>
            <a:r>
              <a:rPr lang="en-US" u="sng" dirty="0">
                <a:hlinkClick r:id="rId3"/>
              </a:rPr>
              <a:t>Code-Splitting</a:t>
            </a:r>
            <a:r>
              <a:rPr lang="en-US" b="1" dirty="0"/>
              <a:t> </a:t>
            </a:r>
          </a:p>
          <a:p>
            <a:r>
              <a:rPr lang="en-US" altLang="zh-CN" b="1" dirty="0"/>
              <a:t>	-</a:t>
            </a:r>
            <a:r>
              <a:rPr lang="zh-CN" altLang="en-US" b="1" dirty="0"/>
              <a:t> </a:t>
            </a:r>
            <a:r>
              <a:rPr lang="en-US" dirty="0">
                <a:hlinkClick r:id="rId4"/>
              </a:rPr>
              <a:t>source map explorer</a:t>
            </a:r>
            <a:endParaRPr lang="en-US" dirty="0"/>
          </a:p>
          <a:p>
            <a:r>
              <a:rPr lang="en-US" b="1" dirty="0"/>
              <a:t>	</a:t>
            </a:r>
            <a:r>
              <a:rPr lang="en-US" altLang="zh-CN" b="1" dirty="0"/>
              <a:t>-</a:t>
            </a:r>
            <a:r>
              <a:rPr lang="zh-CN" altLang="en-US" b="1" dirty="0"/>
              <a:t> </a:t>
            </a:r>
            <a:r>
              <a:rPr lang="en-US" u="sng" dirty="0">
                <a:hlinkClick r:id="rId5"/>
              </a:rPr>
              <a:t>webpack bundle analyzer</a:t>
            </a:r>
            <a:endParaRPr lang="en-US" u="sng" dirty="0"/>
          </a:p>
          <a:p>
            <a:r>
              <a:rPr lang="en-US" b="1" dirty="0"/>
              <a:t>	</a:t>
            </a:r>
            <a:r>
              <a:rPr lang="en-US" altLang="zh-CN" b="1" dirty="0"/>
              <a:t>-</a:t>
            </a:r>
            <a:r>
              <a:rPr lang="zh-CN" altLang="en-US" b="1" dirty="0"/>
              <a:t> </a:t>
            </a:r>
            <a:r>
              <a:rPr lang="en-US" u="sng" dirty="0">
                <a:hlinkClick r:id="rId6"/>
              </a:rPr>
              <a:t>webpack visualizer</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u="sng" dirty="0">
                <a:hlinkClick r:id="rId7"/>
              </a:rPr>
              <a:t>Optimizing Performance</a:t>
            </a:r>
            <a:r>
              <a:rPr lang="zh-CN" altLang="en-US" b="1" dirty="0"/>
              <a:t>       </a:t>
            </a:r>
            <a:endParaRPr lang="en-US" dirty="0"/>
          </a:p>
        </p:txBody>
      </p:sp>
    </p:spTree>
    <p:extLst>
      <p:ext uri="{BB962C8B-B14F-4D97-AF65-F5344CB8AC3E}">
        <p14:creationId xmlns:p14="http://schemas.microsoft.com/office/powerpoint/2010/main" val="359428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Error Monitoring</a:t>
            </a:r>
          </a:p>
        </p:txBody>
      </p:sp>
      <p:pic>
        <p:nvPicPr>
          <p:cNvPr id="5" name="Picture 4">
            <a:extLst>
              <a:ext uri="{FF2B5EF4-FFF2-40B4-BE49-F238E27FC236}">
                <a16:creationId xmlns:a16="http://schemas.microsoft.com/office/drawing/2014/main" id="{7AB71D94-20C5-194C-A105-8B2B8A2D17DA}"/>
              </a:ext>
            </a:extLst>
          </p:cNvPr>
          <p:cNvPicPr>
            <a:picLocks noChangeAspect="1"/>
          </p:cNvPicPr>
          <p:nvPr/>
        </p:nvPicPr>
        <p:blipFill>
          <a:blip r:embed="rId3"/>
          <a:stretch>
            <a:fillRect/>
          </a:stretch>
        </p:blipFill>
        <p:spPr>
          <a:xfrm>
            <a:off x="3916544" y="5035"/>
            <a:ext cx="5227455" cy="4886325"/>
          </a:xfrm>
          <a:prstGeom prst="rect">
            <a:avLst/>
          </a:prstGeom>
        </p:spPr>
      </p:pic>
    </p:spTree>
    <p:extLst>
      <p:ext uri="{BB962C8B-B14F-4D97-AF65-F5344CB8AC3E}">
        <p14:creationId xmlns:p14="http://schemas.microsoft.com/office/powerpoint/2010/main" val="2716734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Tracking and </a:t>
            </a:r>
            <a:r>
              <a:rPr lang="en-US" altLang="zh-CN" dirty="0"/>
              <a:t>L</a:t>
            </a:r>
            <a:r>
              <a:rPr lang="en-US" dirty="0"/>
              <a:t>ogging </a:t>
            </a:r>
            <a:r>
              <a:rPr lang="en-US" altLang="zh-CN" dirty="0"/>
              <a:t>U</a:t>
            </a:r>
            <a:r>
              <a:rPr lang="en-US" dirty="0"/>
              <a:t>ser </a:t>
            </a:r>
            <a:r>
              <a:rPr lang="en-US" altLang="zh-CN" dirty="0"/>
              <a:t>I</a:t>
            </a:r>
            <a:r>
              <a:rPr lang="en-US" dirty="0"/>
              <a:t>nteractions</a:t>
            </a:r>
          </a:p>
        </p:txBody>
      </p:sp>
      <p:sp>
        <p:nvSpPr>
          <p:cNvPr id="2" name="Rectangle 1">
            <a:extLst>
              <a:ext uri="{FF2B5EF4-FFF2-40B4-BE49-F238E27FC236}">
                <a16:creationId xmlns:a16="http://schemas.microsoft.com/office/drawing/2014/main" id="{58FC346E-4DD6-1640-B295-18F2CBD14536}"/>
              </a:ext>
            </a:extLst>
          </p:cNvPr>
          <p:cNvSpPr/>
          <p:nvPr/>
        </p:nvSpPr>
        <p:spPr>
          <a:xfrm>
            <a:off x="534074" y="1793715"/>
            <a:ext cx="8350981" cy="1477328"/>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Arial" panose="020B0604020202020204" pitchFamily="34" charset="0"/>
              </a:rPr>
              <a:t>Option 1: </a:t>
            </a:r>
            <a:r>
              <a:rPr lang="en-US" b="1" dirty="0">
                <a:solidFill>
                  <a:srgbClr val="3572B0"/>
                </a:solidFill>
                <a:latin typeface="Arial" panose="020B0604020202020204" pitchFamily="34" charset="0"/>
                <a:hlinkClick r:id="rId3"/>
              </a:rPr>
              <a:t>Google Analytics</a:t>
            </a:r>
            <a:r>
              <a:rPr lang="en-US" b="1" dirty="0">
                <a:solidFill>
                  <a:srgbClr val="333333"/>
                </a:solidFill>
                <a:latin typeface="Arial" panose="020B0604020202020204" pitchFamily="34" charset="0"/>
              </a:rPr>
              <a:t> </a:t>
            </a:r>
          </a:p>
          <a:p>
            <a:pPr>
              <a:buFont typeface="Arial" panose="020B0604020202020204" pitchFamily="34" charset="0"/>
              <a:buChar char="•"/>
            </a:pPr>
            <a:endParaRPr lang="en-US" dirty="0">
              <a:solidFill>
                <a:srgbClr val="333333"/>
              </a:solidFill>
              <a:latin typeface="Arial" panose="020B0604020202020204" pitchFamily="34" charset="0"/>
            </a:endParaRPr>
          </a:p>
          <a:p>
            <a:pPr>
              <a:buFont typeface="Arial" panose="020B0604020202020204" pitchFamily="34" charset="0"/>
              <a:buChar char="•"/>
            </a:pPr>
            <a:r>
              <a:rPr lang="en-US" b="1" dirty="0">
                <a:solidFill>
                  <a:srgbClr val="333333"/>
                </a:solidFill>
                <a:latin typeface="Arial" panose="020B0604020202020204" pitchFamily="34" charset="0"/>
              </a:rPr>
              <a:t>Option 2: </a:t>
            </a:r>
            <a:r>
              <a:rPr lang="en-US" b="1" dirty="0">
                <a:solidFill>
                  <a:srgbClr val="3572B0"/>
                </a:solidFill>
                <a:latin typeface="Arial" panose="020B0604020202020204" pitchFamily="34" charset="0"/>
                <a:hlinkClick r:id="rId4"/>
              </a:rPr>
              <a:t>Heap Analytics</a:t>
            </a:r>
            <a:endParaRPr lang="en-US" b="1" dirty="0">
              <a:solidFill>
                <a:srgbClr val="3572B0"/>
              </a:solidFill>
              <a:latin typeface="Arial" panose="020B0604020202020204" pitchFamily="34" charset="0"/>
            </a:endParaRPr>
          </a:p>
          <a:p>
            <a:pPr>
              <a:buFont typeface="Arial" panose="020B0604020202020204" pitchFamily="34" charset="0"/>
              <a:buChar char="•"/>
            </a:pPr>
            <a:endParaRPr lang="en-US" dirty="0">
              <a:solidFill>
                <a:srgbClr val="333333"/>
              </a:solidFill>
              <a:latin typeface="Arial" panose="020B0604020202020204" pitchFamily="34" charset="0"/>
            </a:endParaRPr>
          </a:p>
          <a:p>
            <a:pPr>
              <a:buFont typeface="Arial" panose="020B0604020202020204" pitchFamily="34" charset="0"/>
              <a:buChar char="•"/>
            </a:pPr>
            <a:r>
              <a:rPr lang="en-US" b="1" dirty="0">
                <a:solidFill>
                  <a:srgbClr val="333333"/>
                </a:solidFill>
                <a:latin typeface="Arial" panose="020B0604020202020204" pitchFamily="34" charset="0"/>
              </a:rPr>
              <a:t>Option 3: We build a Heap-</a:t>
            </a:r>
            <a:r>
              <a:rPr lang="en-US" altLang="zh-CN" b="1" dirty="0">
                <a:solidFill>
                  <a:srgbClr val="333333"/>
                </a:solidFill>
                <a:latin typeface="Arial" panose="020B0604020202020204" pitchFamily="34" charset="0"/>
              </a:rPr>
              <a:t>a</a:t>
            </a:r>
            <a:r>
              <a:rPr lang="en-US" b="1" dirty="0">
                <a:solidFill>
                  <a:srgbClr val="333333"/>
                </a:solidFill>
                <a:latin typeface="Arial" panose="020B0604020202020204" pitchFamily="34" charset="0"/>
              </a:rPr>
              <a:t>like system by ourselves. </a:t>
            </a:r>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80737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6633" y="1168239"/>
            <a:ext cx="8229600" cy="3666660"/>
          </a:xfrm>
        </p:spPr>
        <p:txBody>
          <a:bodyPr/>
          <a:lstStyle/>
          <a:p>
            <a:r>
              <a:rPr lang="en-US" dirty="0"/>
              <a:t>Which Framework to Choose </a:t>
            </a:r>
          </a:p>
          <a:p>
            <a:r>
              <a:rPr lang="en-US" altLang="zh-CN" dirty="0"/>
              <a:t>Business</a:t>
            </a:r>
            <a:r>
              <a:rPr lang="zh-CN" altLang="en-US" dirty="0"/>
              <a:t> </a:t>
            </a:r>
            <a:r>
              <a:rPr lang="en-US" altLang="zh-CN" dirty="0" err="1"/>
              <a:t>Requirments</a:t>
            </a:r>
            <a:r>
              <a:rPr lang="zh-CN" altLang="en-US" dirty="0"/>
              <a:t> </a:t>
            </a:r>
            <a:r>
              <a:rPr lang="en-US" altLang="zh-CN" dirty="0"/>
              <a:t>Solutions</a:t>
            </a:r>
          </a:p>
          <a:p>
            <a:r>
              <a:rPr lang="en-US" altLang="zh-CN" dirty="0"/>
              <a:t>Frontend Architecture Diagram</a:t>
            </a:r>
          </a:p>
          <a:p>
            <a:r>
              <a:rPr lang="en-US" altLang="zh-CN" dirty="0"/>
              <a:t>P</a:t>
            </a:r>
            <a:r>
              <a:rPr lang="en-US" dirty="0"/>
              <a:t>roject</a:t>
            </a:r>
            <a:r>
              <a:rPr lang="zh-CN" altLang="en-US" dirty="0"/>
              <a:t> </a:t>
            </a:r>
            <a:r>
              <a:rPr lang="en-US" altLang="zh-CN" dirty="0"/>
              <a:t>F</a:t>
            </a:r>
            <a:r>
              <a:rPr lang="en-US" dirty="0"/>
              <a:t>ile </a:t>
            </a:r>
            <a:r>
              <a:rPr lang="en-US" altLang="zh-CN" dirty="0"/>
              <a:t>S</a:t>
            </a:r>
            <a:r>
              <a:rPr lang="en-US" dirty="0"/>
              <a:t>tructure</a:t>
            </a:r>
          </a:p>
          <a:p>
            <a:r>
              <a:rPr lang="en-US" dirty="0"/>
              <a:t>Test</a:t>
            </a:r>
            <a:r>
              <a:rPr lang="en-US" altLang="zh-CN" dirty="0"/>
              <a:t>ing</a:t>
            </a:r>
          </a:p>
          <a:p>
            <a:r>
              <a:rPr lang="en-US" dirty="0"/>
              <a:t>Code-Splitting and Optimizing Performance</a:t>
            </a:r>
          </a:p>
          <a:p>
            <a:r>
              <a:rPr lang="en-US" dirty="0"/>
              <a:t>Error Monitoring</a:t>
            </a:r>
          </a:p>
          <a:p>
            <a:r>
              <a:rPr lang="en-US" dirty="0"/>
              <a:t>Tracking and </a:t>
            </a:r>
            <a:r>
              <a:rPr lang="en-US" altLang="zh-CN" dirty="0"/>
              <a:t>L</a:t>
            </a:r>
            <a:r>
              <a:rPr lang="en-US" dirty="0"/>
              <a:t>ogging </a:t>
            </a:r>
            <a:r>
              <a:rPr lang="en-US" altLang="zh-CN" dirty="0"/>
              <a:t>U</a:t>
            </a:r>
            <a:r>
              <a:rPr lang="en-US" dirty="0"/>
              <a:t>ser </a:t>
            </a:r>
            <a:r>
              <a:rPr lang="en-US" altLang="zh-CN" dirty="0"/>
              <a:t>I</a:t>
            </a:r>
            <a:r>
              <a:rPr lang="en-US" dirty="0"/>
              <a:t>nteractions</a:t>
            </a:r>
          </a:p>
          <a:p>
            <a:r>
              <a:rPr lang="en-US" altLang="zh-CN" dirty="0"/>
              <a:t>CI/CD</a:t>
            </a:r>
            <a:endParaRPr lang="en-US" dirty="0"/>
          </a:p>
        </p:txBody>
      </p:sp>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476719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CI/CD</a:t>
            </a:r>
            <a:endParaRPr lang="en-US" dirty="0"/>
          </a:p>
        </p:txBody>
      </p:sp>
      <p:sp>
        <p:nvSpPr>
          <p:cNvPr id="5" name="Rectangle 4">
            <a:extLst>
              <a:ext uri="{FF2B5EF4-FFF2-40B4-BE49-F238E27FC236}">
                <a16:creationId xmlns:a16="http://schemas.microsoft.com/office/drawing/2014/main" id="{2EE07EFC-AC1C-3647-9868-86D57C9B6946}"/>
              </a:ext>
            </a:extLst>
          </p:cNvPr>
          <p:cNvSpPr/>
          <p:nvPr/>
        </p:nvSpPr>
        <p:spPr>
          <a:xfrm>
            <a:off x="301695" y="1417588"/>
            <a:ext cx="8575268" cy="1477328"/>
          </a:xfrm>
          <a:prstGeom prst="rect">
            <a:avLst/>
          </a:prstGeom>
        </p:spPr>
        <p:txBody>
          <a:bodyPr wrap="square">
            <a:spAutoFit/>
          </a:bodyPr>
          <a:lstStyle/>
          <a:p>
            <a:pPr>
              <a:buFont typeface="+mj-lt"/>
              <a:buAutoNum type="arabicPeriod"/>
            </a:pPr>
            <a:r>
              <a:rPr lang="en-US" dirty="0">
                <a:solidFill>
                  <a:srgbClr val="333333"/>
                </a:solidFill>
                <a:latin typeface="Arial" panose="020B0604020202020204" pitchFamily="34" charset="0"/>
              </a:rPr>
              <a:t>build the project</a:t>
            </a:r>
          </a:p>
          <a:p>
            <a:pPr>
              <a:buFont typeface="+mj-lt"/>
              <a:buAutoNum type="arabicPeriod"/>
            </a:pPr>
            <a:r>
              <a:rPr lang="en-US" dirty="0">
                <a:solidFill>
                  <a:srgbClr val="333333"/>
                </a:solidFill>
                <a:latin typeface="Arial" panose="020B0604020202020204" pitchFamily="34" charset="0"/>
              </a:rPr>
              <a:t>upload the static assets(images/</a:t>
            </a:r>
            <a:r>
              <a:rPr lang="en-US" dirty="0" err="1">
                <a:solidFill>
                  <a:srgbClr val="333333"/>
                </a:solidFill>
                <a:latin typeface="Arial" panose="020B0604020202020204" pitchFamily="34" charset="0"/>
              </a:rPr>
              <a:t>css</a:t>
            </a:r>
            <a:r>
              <a:rPr lang="en-US" dirty="0">
                <a:solidFill>
                  <a:srgbClr val="333333"/>
                </a:solidFill>
                <a:latin typeface="Arial" panose="020B0604020202020204" pitchFamily="34" charset="0"/>
              </a:rPr>
              <a:t>/</a:t>
            </a:r>
            <a:r>
              <a:rPr lang="en-US" dirty="0" err="1">
                <a:solidFill>
                  <a:srgbClr val="333333"/>
                </a:solidFill>
                <a:latin typeface="Arial" panose="020B0604020202020204" pitchFamily="34" charset="0"/>
              </a:rPr>
              <a:t>js</a:t>
            </a:r>
            <a:r>
              <a:rPr lang="en-US" dirty="0">
                <a:solidFill>
                  <a:srgbClr val="333333"/>
                </a:solidFill>
                <a:latin typeface="Arial" panose="020B0604020202020204" pitchFamily="34" charset="0"/>
              </a:rPr>
              <a:t>) to the </a:t>
            </a:r>
            <a:r>
              <a:rPr lang="en-US" dirty="0" err="1">
                <a:solidFill>
                  <a:srgbClr val="333333"/>
                </a:solidFill>
                <a:latin typeface="Arial" panose="020B0604020202020204" pitchFamily="34" charset="0"/>
              </a:rPr>
              <a:t>cdn</a:t>
            </a:r>
            <a:r>
              <a:rPr lang="en-US" dirty="0">
                <a:solidFill>
                  <a:srgbClr val="333333"/>
                </a:solidFill>
                <a:latin typeface="Arial" panose="020B0604020202020204" pitchFamily="34" charset="0"/>
              </a:rPr>
              <a:t> server</a:t>
            </a:r>
          </a:p>
          <a:p>
            <a:pPr>
              <a:buFont typeface="+mj-lt"/>
              <a:buAutoNum type="arabicPeriod"/>
            </a:pPr>
            <a:r>
              <a:rPr lang="en-US" dirty="0">
                <a:solidFill>
                  <a:srgbClr val="333333"/>
                </a:solidFill>
                <a:latin typeface="Arial" panose="020B0604020202020204" pitchFamily="34" charset="0"/>
              </a:rPr>
              <a:t>update the </a:t>
            </a:r>
            <a:r>
              <a:rPr lang="en-US" dirty="0" err="1">
                <a:solidFill>
                  <a:srgbClr val="333333"/>
                </a:solidFill>
                <a:latin typeface="Arial" panose="020B0604020202020204" pitchFamily="34" charset="0"/>
              </a:rPr>
              <a:t>index.html</a:t>
            </a:r>
            <a:r>
              <a:rPr lang="en-US" dirty="0">
                <a:solidFill>
                  <a:srgbClr val="333333"/>
                </a:solidFill>
                <a:latin typeface="Arial" panose="020B0604020202020204" pitchFamily="34" charset="0"/>
              </a:rPr>
              <a:t> on the Nginx servers' </a:t>
            </a:r>
            <a:r>
              <a:rPr lang="en-US" dirty="0" err="1">
                <a:solidFill>
                  <a:srgbClr val="333333"/>
                </a:solidFill>
                <a:latin typeface="Arial" panose="020B0604020202020204" pitchFamily="34" charset="0"/>
              </a:rPr>
              <a:t>DocumentRoot</a:t>
            </a:r>
            <a:r>
              <a:rPr lang="en-US" dirty="0">
                <a:solidFill>
                  <a:srgbClr val="333333"/>
                </a:solidFill>
                <a:latin typeface="Arial" panose="020B0604020202020204" pitchFamily="34" charset="0"/>
              </a:rPr>
              <a:t> (or dockers)</a:t>
            </a:r>
          </a:p>
          <a:p>
            <a:pPr>
              <a:buFont typeface="+mj-lt"/>
              <a:buAutoNum type="arabicPeriod"/>
            </a:pPr>
            <a:r>
              <a:rPr lang="en-US" dirty="0">
                <a:solidFill>
                  <a:srgbClr val="333333"/>
                </a:solidFill>
                <a:latin typeface="Arial" panose="020B0604020202020204" pitchFamily="34" charset="0"/>
              </a:rPr>
              <a:t>If we add nodes, we need to update the Nginx Load Balancing configuration </a:t>
            </a:r>
            <a:r>
              <a:rPr lang="zh-CN" altLang="en-US" dirty="0">
                <a:solidFill>
                  <a:srgbClr val="333333"/>
                </a:solidFill>
                <a:latin typeface="Arial" panose="020B0604020202020204" pitchFamily="34" charset="0"/>
              </a:rPr>
              <a:t>     </a:t>
            </a:r>
            <a:r>
              <a:rPr lang="en-US" dirty="0">
                <a:solidFill>
                  <a:srgbClr val="333333"/>
                </a:solidFill>
                <a:latin typeface="Arial" panose="020B0604020202020204" pitchFamily="34" charset="0"/>
              </a:rPr>
              <a:t>either.</a:t>
            </a:r>
            <a:endParaRPr 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46464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CI/CD</a:t>
            </a:r>
            <a:endParaRPr lang="en-US" dirty="0"/>
          </a:p>
        </p:txBody>
      </p:sp>
      <p:pic>
        <p:nvPicPr>
          <p:cNvPr id="2" name="Picture 1">
            <a:extLst>
              <a:ext uri="{FF2B5EF4-FFF2-40B4-BE49-F238E27FC236}">
                <a16:creationId xmlns:a16="http://schemas.microsoft.com/office/drawing/2014/main" id="{53C7C449-3133-1043-8A83-77F3670F32D7}"/>
              </a:ext>
            </a:extLst>
          </p:cNvPr>
          <p:cNvPicPr>
            <a:picLocks noChangeAspect="1"/>
          </p:cNvPicPr>
          <p:nvPr/>
        </p:nvPicPr>
        <p:blipFill>
          <a:blip r:embed="rId3"/>
          <a:stretch>
            <a:fillRect/>
          </a:stretch>
        </p:blipFill>
        <p:spPr>
          <a:xfrm>
            <a:off x="6479" y="1063228"/>
            <a:ext cx="9144000" cy="3957779"/>
          </a:xfrm>
          <a:prstGeom prst="rect">
            <a:avLst/>
          </a:prstGeom>
        </p:spPr>
      </p:pic>
    </p:spTree>
    <p:extLst>
      <p:ext uri="{BB962C8B-B14F-4D97-AF65-F5344CB8AC3E}">
        <p14:creationId xmlns:p14="http://schemas.microsoft.com/office/powerpoint/2010/main" val="112475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CI/CD</a:t>
            </a:r>
            <a:endParaRPr lang="en-US" dirty="0"/>
          </a:p>
        </p:txBody>
      </p:sp>
      <p:pic>
        <p:nvPicPr>
          <p:cNvPr id="2" name="Picture 1">
            <a:extLst>
              <a:ext uri="{FF2B5EF4-FFF2-40B4-BE49-F238E27FC236}">
                <a16:creationId xmlns:a16="http://schemas.microsoft.com/office/drawing/2014/main" id="{93AC40BE-5D08-DE4D-BB9F-FBD5767969FB}"/>
              </a:ext>
            </a:extLst>
          </p:cNvPr>
          <p:cNvPicPr>
            <a:picLocks noChangeAspect="1"/>
          </p:cNvPicPr>
          <p:nvPr/>
        </p:nvPicPr>
        <p:blipFill>
          <a:blip r:embed="rId3"/>
          <a:stretch>
            <a:fillRect/>
          </a:stretch>
        </p:blipFill>
        <p:spPr>
          <a:xfrm>
            <a:off x="301695" y="1063228"/>
            <a:ext cx="5021515" cy="3982863"/>
          </a:xfrm>
          <a:prstGeom prst="rect">
            <a:avLst/>
          </a:prstGeom>
        </p:spPr>
      </p:pic>
    </p:spTree>
    <p:extLst>
      <p:ext uri="{BB962C8B-B14F-4D97-AF65-F5344CB8AC3E}">
        <p14:creationId xmlns:p14="http://schemas.microsoft.com/office/powerpoint/2010/main" val="390613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4C5ACBD5-EF47-4C41-9324-570A0474D101}"/>
              </a:ext>
            </a:extLst>
          </p:cNvPr>
          <p:cNvPicPr>
            <a:picLocks noChangeAspect="1"/>
          </p:cNvPicPr>
          <p:nvPr/>
        </p:nvPicPr>
        <p:blipFill>
          <a:blip r:embed="rId3"/>
          <a:stretch>
            <a:fillRect/>
          </a:stretch>
        </p:blipFill>
        <p:spPr>
          <a:xfrm>
            <a:off x="-6479" y="1063228"/>
            <a:ext cx="9144000" cy="3989154"/>
          </a:xfrm>
          <a:prstGeom prst="rect">
            <a:avLst/>
          </a:prstGeom>
        </p:spPr>
      </p:pic>
    </p:spTree>
    <p:extLst>
      <p:ext uri="{BB962C8B-B14F-4D97-AF65-F5344CB8AC3E}">
        <p14:creationId xmlns:p14="http://schemas.microsoft.com/office/powerpoint/2010/main" val="10171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CI/CD</a:t>
            </a:r>
            <a:endParaRPr lang="en-US" dirty="0"/>
          </a:p>
        </p:txBody>
      </p:sp>
      <p:pic>
        <p:nvPicPr>
          <p:cNvPr id="2" name="Picture 1">
            <a:extLst>
              <a:ext uri="{FF2B5EF4-FFF2-40B4-BE49-F238E27FC236}">
                <a16:creationId xmlns:a16="http://schemas.microsoft.com/office/drawing/2014/main" id="{FC143399-FD1B-D348-A98B-DD671D2C045A}"/>
              </a:ext>
            </a:extLst>
          </p:cNvPr>
          <p:cNvPicPr>
            <a:picLocks noChangeAspect="1"/>
          </p:cNvPicPr>
          <p:nvPr/>
        </p:nvPicPr>
        <p:blipFill>
          <a:blip r:embed="rId3"/>
          <a:stretch>
            <a:fillRect/>
          </a:stretch>
        </p:blipFill>
        <p:spPr>
          <a:xfrm>
            <a:off x="301695" y="1063228"/>
            <a:ext cx="6545470" cy="3643772"/>
          </a:xfrm>
          <a:prstGeom prst="rect">
            <a:avLst/>
          </a:prstGeom>
        </p:spPr>
      </p:pic>
    </p:spTree>
    <p:extLst>
      <p:ext uri="{BB962C8B-B14F-4D97-AF65-F5344CB8AC3E}">
        <p14:creationId xmlns:p14="http://schemas.microsoft.com/office/powerpoint/2010/main" val="314108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CI/CD</a:t>
            </a:r>
            <a:endParaRPr lang="en-US" dirty="0"/>
          </a:p>
        </p:txBody>
      </p:sp>
      <p:pic>
        <p:nvPicPr>
          <p:cNvPr id="2" name="Picture 1">
            <a:extLst>
              <a:ext uri="{FF2B5EF4-FFF2-40B4-BE49-F238E27FC236}">
                <a16:creationId xmlns:a16="http://schemas.microsoft.com/office/drawing/2014/main" id="{B93177E5-7E5A-5F46-B978-C2D0764E538F}"/>
              </a:ext>
            </a:extLst>
          </p:cNvPr>
          <p:cNvPicPr>
            <a:picLocks noChangeAspect="1"/>
          </p:cNvPicPr>
          <p:nvPr/>
        </p:nvPicPr>
        <p:blipFill>
          <a:blip r:embed="rId3"/>
          <a:stretch>
            <a:fillRect/>
          </a:stretch>
        </p:blipFill>
        <p:spPr>
          <a:xfrm>
            <a:off x="301695" y="1063228"/>
            <a:ext cx="6954276" cy="3100521"/>
          </a:xfrm>
          <a:prstGeom prst="rect">
            <a:avLst/>
          </a:prstGeom>
        </p:spPr>
      </p:pic>
    </p:spTree>
    <p:extLst>
      <p:ext uri="{BB962C8B-B14F-4D97-AF65-F5344CB8AC3E}">
        <p14:creationId xmlns:p14="http://schemas.microsoft.com/office/powerpoint/2010/main" val="1322212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655" y="413932"/>
            <a:ext cx="4350047" cy="2407757"/>
          </a:xfrm>
        </p:spPr>
        <p:txBody>
          <a:bodyPr/>
          <a:lstStyle/>
          <a:p>
            <a:r>
              <a:rPr lang="en-US" dirty="0"/>
              <a:t>Thank You</a:t>
            </a:r>
          </a:p>
        </p:txBody>
      </p:sp>
      <p:pic>
        <p:nvPicPr>
          <p:cNvPr id="3" name="Picture 2">
            <a:extLst>
              <a:ext uri="{FF2B5EF4-FFF2-40B4-BE49-F238E27FC236}">
                <a16:creationId xmlns:a16="http://schemas.microsoft.com/office/drawing/2014/main" id="{02635390-9613-B54F-AA99-19E596001B32}"/>
              </a:ext>
            </a:extLst>
          </p:cNvPr>
          <p:cNvPicPr>
            <a:picLocks noChangeAspect="1"/>
          </p:cNvPicPr>
          <p:nvPr/>
        </p:nvPicPr>
        <p:blipFill>
          <a:blip r:embed="rId3"/>
          <a:stretch>
            <a:fillRect/>
          </a:stretch>
        </p:blipFill>
        <p:spPr>
          <a:xfrm>
            <a:off x="2676111" y="1149350"/>
            <a:ext cx="2857500" cy="2844800"/>
          </a:xfrm>
          <a:prstGeom prst="rect">
            <a:avLst/>
          </a:prstGeom>
        </p:spPr>
      </p:pic>
    </p:spTree>
    <p:extLst>
      <p:ext uri="{BB962C8B-B14F-4D97-AF65-F5344CB8AC3E}">
        <p14:creationId xmlns:p14="http://schemas.microsoft.com/office/powerpoint/2010/main" val="70142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638A5700-B161-F243-B0B9-9F012D6FA106}"/>
              </a:ext>
            </a:extLst>
          </p:cNvPr>
          <p:cNvPicPr>
            <a:picLocks noChangeAspect="1"/>
          </p:cNvPicPr>
          <p:nvPr/>
        </p:nvPicPr>
        <p:blipFill>
          <a:blip r:embed="rId3"/>
          <a:stretch>
            <a:fillRect/>
          </a:stretch>
        </p:blipFill>
        <p:spPr>
          <a:xfrm>
            <a:off x="0" y="165057"/>
            <a:ext cx="9144000" cy="4813386"/>
          </a:xfrm>
          <a:prstGeom prst="rect">
            <a:avLst/>
          </a:prstGeom>
        </p:spPr>
      </p:pic>
    </p:spTree>
    <p:extLst>
      <p:ext uri="{BB962C8B-B14F-4D97-AF65-F5344CB8AC3E}">
        <p14:creationId xmlns:p14="http://schemas.microsoft.com/office/powerpoint/2010/main" val="2118222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Which Framework to Choose</a:t>
            </a:r>
          </a:p>
        </p:txBody>
      </p:sp>
      <p:pic>
        <p:nvPicPr>
          <p:cNvPr id="12" name="Picture 11">
            <a:extLst>
              <a:ext uri="{FF2B5EF4-FFF2-40B4-BE49-F238E27FC236}">
                <a16:creationId xmlns:a16="http://schemas.microsoft.com/office/drawing/2014/main" id="{46CBE3D4-75DA-FD41-9C0E-D6B729B81236}"/>
              </a:ext>
            </a:extLst>
          </p:cNvPr>
          <p:cNvPicPr>
            <a:picLocks noChangeAspect="1"/>
          </p:cNvPicPr>
          <p:nvPr/>
        </p:nvPicPr>
        <p:blipFill>
          <a:blip r:embed="rId3"/>
          <a:stretch>
            <a:fillRect/>
          </a:stretch>
        </p:blipFill>
        <p:spPr>
          <a:xfrm>
            <a:off x="301696" y="1829734"/>
            <a:ext cx="5939560" cy="1927257"/>
          </a:xfrm>
          <a:prstGeom prst="rect">
            <a:avLst/>
          </a:prstGeom>
        </p:spPr>
      </p:pic>
      <p:sp>
        <p:nvSpPr>
          <p:cNvPr id="13" name="Rectangle 12">
            <a:extLst>
              <a:ext uri="{FF2B5EF4-FFF2-40B4-BE49-F238E27FC236}">
                <a16:creationId xmlns:a16="http://schemas.microsoft.com/office/drawing/2014/main" id="{2069CF6C-F1FF-2243-B279-267820B4C5E5}"/>
              </a:ext>
            </a:extLst>
          </p:cNvPr>
          <p:cNvSpPr/>
          <p:nvPr/>
        </p:nvSpPr>
        <p:spPr>
          <a:xfrm>
            <a:off x="301695" y="1460402"/>
            <a:ext cx="3416320" cy="369332"/>
          </a:xfrm>
          <a:prstGeom prst="rect">
            <a:avLst/>
          </a:prstGeom>
        </p:spPr>
        <p:txBody>
          <a:bodyPr wrap="none">
            <a:spAutoFit/>
          </a:bodyPr>
          <a:lstStyle/>
          <a:p>
            <a:r>
              <a:rPr lang="en-US" b="1" dirty="0">
                <a:solidFill>
                  <a:srgbClr val="333333"/>
                </a:solidFill>
                <a:latin typeface="Arial" panose="020B0604020202020204" pitchFamily="34" charset="0"/>
              </a:rPr>
              <a:t>Current Situation &amp; Problems</a:t>
            </a:r>
            <a:endParaRPr lang="en-US"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97343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Which Framework to Choose</a:t>
            </a:r>
          </a:p>
        </p:txBody>
      </p:sp>
      <p:sp>
        <p:nvSpPr>
          <p:cNvPr id="11" name="Rectangle 10">
            <a:extLst>
              <a:ext uri="{FF2B5EF4-FFF2-40B4-BE49-F238E27FC236}">
                <a16:creationId xmlns:a16="http://schemas.microsoft.com/office/drawing/2014/main" id="{3471B7B3-7C67-5A46-8008-5F2F383C4B12}"/>
              </a:ext>
            </a:extLst>
          </p:cNvPr>
          <p:cNvSpPr/>
          <p:nvPr/>
        </p:nvSpPr>
        <p:spPr>
          <a:xfrm>
            <a:off x="411554" y="1504698"/>
            <a:ext cx="7533861" cy="369332"/>
          </a:xfrm>
          <a:prstGeom prst="rect">
            <a:avLst/>
          </a:prstGeom>
        </p:spPr>
        <p:txBody>
          <a:bodyPr wrap="square">
            <a:spAutoFit/>
          </a:bodyPr>
          <a:lstStyle/>
          <a:p>
            <a:r>
              <a:rPr lang="en-US" dirty="0">
                <a:solidFill>
                  <a:srgbClr val="3572B0"/>
                </a:solidFill>
                <a:latin typeface="Arial" panose="020B0604020202020204" pitchFamily="34" charset="0"/>
                <a:hlinkClick r:id="rId3"/>
              </a:rPr>
              <a:t>Angular vs Vue vs React: Which Framework to Choose in 2019</a:t>
            </a:r>
            <a:endParaRPr lang="en-US" dirty="0"/>
          </a:p>
        </p:txBody>
      </p:sp>
      <p:sp>
        <p:nvSpPr>
          <p:cNvPr id="2" name="Rectangle 1">
            <a:extLst>
              <a:ext uri="{FF2B5EF4-FFF2-40B4-BE49-F238E27FC236}">
                <a16:creationId xmlns:a16="http://schemas.microsoft.com/office/drawing/2014/main" id="{BBC3AFF0-ADA9-FC42-87D5-69CE264412AA}"/>
              </a:ext>
            </a:extLst>
          </p:cNvPr>
          <p:cNvSpPr/>
          <p:nvPr/>
        </p:nvSpPr>
        <p:spPr>
          <a:xfrm>
            <a:off x="301695" y="2296662"/>
            <a:ext cx="8835826" cy="1477328"/>
          </a:xfrm>
          <a:prstGeom prst="rect">
            <a:avLst/>
          </a:prstGeom>
        </p:spPr>
        <p:txBody>
          <a:bodyPr wrap="square">
            <a:spAutoFit/>
          </a:bodyPr>
          <a:lstStyle/>
          <a:p>
            <a:r>
              <a:rPr lang="en-US" dirty="0"/>
              <a:t>"The answer to the debate of Angular vs </a:t>
            </a:r>
            <a:r>
              <a:rPr lang="en-US" dirty="0" err="1"/>
              <a:t>Vue</a:t>
            </a:r>
            <a:r>
              <a:rPr lang="en-US" dirty="0"/>
              <a:t> vs React is that there’s no absolute right choice." the author says, "Each of these libraries has their own benefits and drawbacks. Based on the project you’re working on, and your individual requirements, one of them is going to be more suitable than the others."</a:t>
            </a:r>
          </a:p>
        </p:txBody>
      </p:sp>
    </p:spTree>
    <p:extLst>
      <p:ext uri="{BB962C8B-B14F-4D97-AF65-F5344CB8AC3E}">
        <p14:creationId xmlns:p14="http://schemas.microsoft.com/office/powerpoint/2010/main" val="132509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Which Framework to Choose</a:t>
            </a:r>
          </a:p>
        </p:txBody>
      </p:sp>
      <p:sp>
        <p:nvSpPr>
          <p:cNvPr id="5" name="Rectangle 4">
            <a:extLst>
              <a:ext uri="{FF2B5EF4-FFF2-40B4-BE49-F238E27FC236}">
                <a16:creationId xmlns:a16="http://schemas.microsoft.com/office/drawing/2014/main" id="{2ECAC8D5-4676-214C-9305-10597BACB4B0}"/>
              </a:ext>
            </a:extLst>
          </p:cNvPr>
          <p:cNvSpPr/>
          <p:nvPr/>
        </p:nvSpPr>
        <p:spPr>
          <a:xfrm>
            <a:off x="113288" y="1788886"/>
            <a:ext cx="8931851" cy="2308324"/>
          </a:xfrm>
          <a:prstGeom prst="rect">
            <a:avLst/>
          </a:prstGeom>
        </p:spPr>
        <p:txBody>
          <a:bodyPr wrap="square">
            <a:spAutoFit/>
          </a:bodyPr>
          <a:lstStyle/>
          <a:p>
            <a:pPr marL="285750" indent="-285750">
              <a:buFont typeface="Arial" panose="020B0604020202020204" pitchFamily="34" charset="0"/>
              <a:buChar char="•"/>
            </a:pPr>
            <a:r>
              <a:rPr lang="en-US" dirty="0"/>
              <a:t>we want to pick something that not only people are using at successful companies, but also something that is growing and not diminishing as a trend.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have a strong community with good documentation and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use a tool that we will enjoy working with. </a:t>
            </a:r>
          </a:p>
        </p:txBody>
      </p:sp>
    </p:spTree>
    <p:extLst>
      <p:ext uri="{BB962C8B-B14F-4D97-AF65-F5344CB8AC3E}">
        <p14:creationId xmlns:p14="http://schemas.microsoft.com/office/powerpoint/2010/main" val="108117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Which Framework to Choose</a:t>
            </a:r>
          </a:p>
        </p:txBody>
      </p:sp>
      <p:sp>
        <p:nvSpPr>
          <p:cNvPr id="5" name="Rectangle 4">
            <a:extLst>
              <a:ext uri="{FF2B5EF4-FFF2-40B4-BE49-F238E27FC236}">
                <a16:creationId xmlns:a16="http://schemas.microsoft.com/office/drawing/2014/main" id="{2ECAC8D5-4676-214C-9305-10597BACB4B0}"/>
              </a:ext>
            </a:extLst>
          </p:cNvPr>
          <p:cNvSpPr/>
          <p:nvPr/>
        </p:nvSpPr>
        <p:spPr>
          <a:xfrm>
            <a:off x="3475882" y="2202418"/>
            <a:ext cx="2031101" cy="369332"/>
          </a:xfrm>
          <a:prstGeom prst="rect">
            <a:avLst/>
          </a:prstGeom>
        </p:spPr>
        <p:txBody>
          <a:bodyPr wrap="square">
            <a:spAutoFit/>
          </a:bodyPr>
          <a:lstStyle/>
          <a:p>
            <a:r>
              <a:rPr lang="en-US" dirty="0"/>
              <a:t>React</a:t>
            </a:r>
          </a:p>
        </p:txBody>
      </p:sp>
    </p:spTree>
    <p:extLst>
      <p:ext uri="{BB962C8B-B14F-4D97-AF65-F5344CB8AC3E}">
        <p14:creationId xmlns:p14="http://schemas.microsoft.com/office/powerpoint/2010/main" val="392921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Component Library</a:t>
            </a:r>
          </a:p>
          <a:p>
            <a:r>
              <a:rPr lang="en-US" dirty="0"/>
              <a:t>Multi Languages</a:t>
            </a:r>
          </a:p>
          <a:p>
            <a:r>
              <a:rPr lang="en-US" dirty="0"/>
              <a:t>Custom Theme</a:t>
            </a:r>
            <a:r>
              <a:rPr lang="en-US" altLang="zh-CN" dirty="0"/>
              <a:t>s</a:t>
            </a:r>
            <a:endParaRPr lang="en-US" dirty="0"/>
          </a:p>
          <a:p>
            <a:r>
              <a:rPr lang="en-US" altLang="zh-CN" dirty="0"/>
              <a:t>Responsive</a:t>
            </a:r>
            <a:r>
              <a:rPr lang="zh-CN" altLang="en-US" dirty="0"/>
              <a:t> </a:t>
            </a:r>
            <a:r>
              <a:rPr lang="en-US" altLang="zh-CN" dirty="0"/>
              <a:t>Layout(pc/phone)</a:t>
            </a:r>
            <a:endParaRPr lang="en-US" b="1" dirty="0"/>
          </a:p>
          <a:p>
            <a:endParaRPr lang="en-US" dirty="0"/>
          </a:p>
        </p:txBody>
      </p:sp>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altLang="zh-CN" dirty="0"/>
              <a:t>Business</a:t>
            </a:r>
            <a:r>
              <a:rPr lang="zh-CN" altLang="en-US" dirty="0"/>
              <a:t> </a:t>
            </a:r>
            <a:r>
              <a:rPr lang="en-US" altLang="zh-CN" dirty="0" err="1"/>
              <a:t>Requirments</a:t>
            </a:r>
            <a:r>
              <a:rPr lang="zh-CN" altLang="en-US" dirty="0"/>
              <a:t> </a:t>
            </a:r>
            <a:r>
              <a:rPr lang="en-US" altLang="zh-CN" dirty="0"/>
              <a:t>Solutions</a:t>
            </a:r>
          </a:p>
        </p:txBody>
      </p:sp>
    </p:spTree>
    <p:extLst>
      <p:ext uri="{BB962C8B-B14F-4D97-AF65-F5344CB8AC3E}">
        <p14:creationId xmlns:p14="http://schemas.microsoft.com/office/powerpoint/2010/main" val="29127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a:t>Frontend Architecture Diagram</a:t>
            </a:r>
          </a:p>
        </p:txBody>
      </p:sp>
      <p:pic>
        <p:nvPicPr>
          <p:cNvPr id="2" name="Picture 1">
            <a:extLst>
              <a:ext uri="{FF2B5EF4-FFF2-40B4-BE49-F238E27FC236}">
                <a16:creationId xmlns:a16="http://schemas.microsoft.com/office/drawing/2014/main" id="{E6DDD840-C80B-8148-91E5-4E6F06DB5E95}"/>
              </a:ext>
            </a:extLst>
          </p:cNvPr>
          <p:cNvPicPr>
            <a:picLocks noChangeAspect="1"/>
          </p:cNvPicPr>
          <p:nvPr/>
        </p:nvPicPr>
        <p:blipFill>
          <a:blip r:embed="rId2"/>
          <a:stretch>
            <a:fillRect/>
          </a:stretch>
        </p:blipFill>
        <p:spPr>
          <a:xfrm>
            <a:off x="6479" y="1155633"/>
            <a:ext cx="9144000" cy="3686998"/>
          </a:xfrm>
          <a:prstGeom prst="rect">
            <a:avLst/>
          </a:prstGeom>
        </p:spPr>
      </p:pic>
    </p:spTree>
    <p:extLst>
      <p:ext uri="{BB962C8B-B14F-4D97-AF65-F5344CB8AC3E}">
        <p14:creationId xmlns:p14="http://schemas.microsoft.com/office/powerpoint/2010/main" val="3187215855"/>
      </p:ext>
    </p:extLst>
  </p:cSld>
  <p:clrMapOvr>
    <a:masterClrMapping/>
  </p:clrMapOvr>
</p:sld>
</file>

<file path=ppt/theme/theme1.xml><?xml version="1.0" encoding="utf-8"?>
<a:theme xmlns:a="http://schemas.openxmlformats.org/drawingml/2006/main" name="Office Theme">
  <a:themeElements>
    <a:clrScheme name="Custom 14">
      <a:dk1>
        <a:srgbClr val="4C4C4C"/>
      </a:dk1>
      <a:lt1>
        <a:sysClr val="window" lastClr="FFFFFF"/>
      </a:lt1>
      <a:dk2>
        <a:srgbClr val="83C20E"/>
      </a:dk2>
      <a:lt2>
        <a:srgbClr val="FFFFFE"/>
      </a:lt2>
      <a:accent1>
        <a:srgbClr val="00A9BC"/>
      </a:accent1>
      <a:accent2>
        <a:srgbClr val="402437"/>
      </a:accent2>
      <a:accent3>
        <a:srgbClr val="007680"/>
      </a:accent3>
      <a:accent4>
        <a:srgbClr val="FDC72C"/>
      </a:accent4>
      <a:accent5>
        <a:srgbClr val="93C90E"/>
      </a:accent5>
      <a:accent6>
        <a:srgbClr val="007680"/>
      </a:accent6>
      <a:hlink>
        <a:srgbClr val="93C90E"/>
      </a:hlink>
      <a:folHlink>
        <a:srgbClr val="93C9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ightWeight 2017 PPT template (Read-Only)" id="{4C22B506-D54D-A44F-B2D0-8D8C1DC661E1}" vid="{F8B5EF90-81F3-E64C-9B3F-61C6DC1B47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642</TotalTime>
  <Words>830</Words>
  <Application>Microsoft Macintosh PowerPoint</Application>
  <PresentationFormat>On-screen Show (16:9)</PresentationFormat>
  <Paragraphs>177</Paragraphs>
  <Slides>26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DengXian</vt:lpstr>
      <vt:lpstr>微软雅黑</vt:lpstr>
      <vt:lpstr>Yu Gothic</vt:lpstr>
      <vt:lpstr>Arial</vt:lpstr>
      <vt:lpstr>Calibri</vt:lpstr>
      <vt:lpstr>Century Gothic</vt:lpstr>
      <vt:lpstr>Century Gothic</vt:lpstr>
      <vt:lpstr>Office Theme</vt:lpstr>
      <vt:lpstr>                          Web Frontend Architecture</vt:lpstr>
      <vt:lpstr>Agenda</vt:lpstr>
      <vt:lpstr>PowerPoint Presentation</vt:lpstr>
      <vt:lpstr>Which Framework to Choose</vt:lpstr>
      <vt:lpstr>Which Framework to Choose</vt:lpstr>
      <vt:lpstr>Which Framework to Choose</vt:lpstr>
      <vt:lpstr>Which Framework to Choose</vt:lpstr>
      <vt:lpstr>Business Requirments Solutions</vt:lpstr>
      <vt:lpstr>Frontend Architecture Diagram</vt:lpstr>
      <vt:lpstr>project file structure</vt:lpstr>
      <vt:lpstr>Test</vt:lpstr>
      <vt:lpstr>Test</vt:lpstr>
      <vt:lpstr>PowerPoint Presentation</vt:lpstr>
      <vt:lpstr>PowerPoint Presentation</vt:lpstr>
      <vt:lpstr>PowerPoint Presentation</vt:lpstr>
      <vt:lpstr>PowerPoint Presentation</vt:lpstr>
      <vt:lpstr>Code-Splitting and Optimizing Performance</vt:lpstr>
      <vt:lpstr>Error Monitoring</vt:lpstr>
      <vt:lpstr>Tracking and Logging User Interactions</vt:lpstr>
      <vt:lpstr>CI/CD</vt:lpstr>
      <vt:lpstr>CI/CD</vt:lpstr>
      <vt:lpstr>CI/CD</vt:lpstr>
      <vt:lpstr>PowerPoint Presentation</vt:lpstr>
      <vt:lpstr>CI/CD</vt:lpstr>
      <vt:lpstr>CI/CD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Web Frontend Architecture</dc:title>
  <dc:creator>Ke Wen</dc:creator>
  <cp:lastModifiedBy>Ke Wen</cp:lastModifiedBy>
  <cp:revision>16</cp:revision>
  <dcterms:created xsi:type="dcterms:W3CDTF">2019-03-09T00:41:51Z</dcterms:created>
  <dcterms:modified xsi:type="dcterms:W3CDTF">2019-03-11T08:56:45Z</dcterms:modified>
</cp:coreProperties>
</file>